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38B816-ECA3-44A4-9383-77D96F81F15E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F5BE6D-FF8C-4E69-B1AC-A400090C41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Urban Centers of the World</a:t>
            </a:r>
          </a:p>
          <a:p>
            <a:r>
              <a:rPr lang="en-US" sz="3200" dirty="0" smtClean="0"/>
              <a:t>Unit 3 Lesson 8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"/>
            <a:ext cx="3981450" cy="400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28956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Texas Urban Triangle Regional Center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9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7123080" cy="685800"/>
          </a:xfrm>
        </p:spPr>
        <p:txBody>
          <a:bodyPr/>
          <a:lstStyle/>
          <a:p>
            <a:r>
              <a:rPr lang="en-US" dirty="0" smtClean="0"/>
              <a:t>Essential 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05000"/>
            <a:ext cx="8626417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457200"/>
            <a:ext cx="4495800" cy="1466851"/>
          </a:xfrm>
        </p:spPr>
        <p:txBody>
          <a:bodyPr/>
          <a:lstStyle/>
          <a:p>
            <a:r>
              <a:rPr lang="en-US" dirty="0" smtClean="0"/>
              <a:t>What are the similarities and differences of the most significant cities in each of the cultural regions of the world?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8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9799897">
            <a:off x="-114372" y="943056"/>
            <a:ext cx="4019758" cy="924475"/>
          </a:xfrm>
        </p:spPr>
        <p:txBody>
          <a:bodyPr/>
          <a:lstStyle/>
          <a:p>
            <a:r>
              <a:rPr lang="en-US" dirty="0" smtClean="0"/>
              <a:t>Map Items on SIM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5721" y="2659416"/>
            <a:ext cx="7372557" cy="4212439"/>
          </a:xfrm>
        </p:spPr>
        <p:txBody>
          <a:bodyPr numCol="3">
            <a:normAutofit fontScale="475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Caracas, Venezuela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Bogota, Colombia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Sao Paulo, Brazil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Rio De Janeiro, Brazil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Buenos Aires, Argentina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Mexico City, Mexico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Gulf of Mexico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Yucatan Peninsula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Caribbean Sea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Athens, Greece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Rome, Italy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Moscow, Russia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Berlin, Germany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Paris, France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London, United Kingdom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Tokyo, Japan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New York City, United States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Los Angeles, United States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Damascus, Syria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Tehran, Iran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Baghdad, Iraq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Arabian Peninsula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Abu Dubai, United Arab Emirates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Kuwait City, Kuwait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Umm Qasr, Iraq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Mumbai, India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New Delhi, India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Karachi, Pakistan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Jerusalem, Israel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Islamabad, Pakistan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Shanghai, China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Beijing, China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Washington, DC.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Singapore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412"/>
            <a:ext cx="5562600" cy="26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Vocab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33548"/>
            <a:ext cx="3810000" cy="543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2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927"/>
            <a:ext cx="7125113" cy="9244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Earth @ Night 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5" y="2922318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Where are the majority of the lights clustered?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What can you interpret about the areas around where the lights are clustered?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What would you tell someone who was not looking at this picture what Earth @ night looked like?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9200"/>
            <a:ext cx="230770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19600" y="5016431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4) How would you compare the Texas @ Night picture from the Earth @ Night picture?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5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Group Brainstorm &amp; Think, Pair, Share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29200" y="762000"/>
            <a:ext cx="3471277" cy="4724400"/>
          </a:xfrm>
        </p:spPr>
        <p:txBody>
          <a:bodyPr/>
          <a:lstStyle/>
          <a:p>
            <a:r>
              <a:rPr lang="en-US" b="1" dirty="0" smtClean="0"/>
              <a:t>Complete in your Geography Journal</a:t>
            </a:r>
          </a:p>
          <a:p>
            <a:r>
              <a:rPr lang="en-US" b="1" dirty="0" smtClean="0"/>
              <a:t>At your group, Identify the following influences for these significant cities:</a:t>
            </a:r>
          </a:p>
          <a:p>
            <a:pPr lvl="1"/>
            <a:r>
              <a:rPr lang="en-US" b="1" dirty="0" smtClean="0"/>
              <a:t>Population</a:t>
            </a:r>
          </a:p>
          <a:p>
            <a:pPr lvl="1"/>
            <a:r>
              <a:rPr lang="en-US" b="1" dirty="0" smtClean="0"/>
              <a:t>Economic</a:t>
            </a:r>
          </a:p>
          <a:p>
            <a:pPr lvl="1"/>
            <a:r>
              <a:rPr lang="en-US" b="1" dirty="0" smtClean="0"/>
              <a:t>Social</a:t>
            </a:r>
          </a:p>
          <a:p>
            <a:pPr lvl="1"/>
            <a:r>
              <a:rPr lang="en-US" b="1" dirty="0" smtClean="0"/>
              <a:t>Political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571615"/>
            <a:ext cx="3408218" cy="223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3383108" cy="2453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10662"/>
            <a:ext cx="3276600" cy="240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11430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New York City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919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London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3017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Tokyo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Work Time </a:t>
            </a:r>
            <a:r>
              <a:rPr lang="en-US" b="1" u="sng" dirty="0" smtClean="0">
                <a:sym typeface="Wingdings" panose="05000000000000000000" pitchFamily="2" charset="2"/>
              </a:rPr>
              <a:t>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55" y="1503530"/>
            <a:ext cx="4862945" cy="154543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Complete IR-33</a:t>
            </a:r>
          </a:p>
          <a:p>
            <a:pPr lvl="1"/>
            <a:r>
              <a:rPr lang="en-US" sz="2000" b="1" dirty="0" smtClean="0"/>
              <a:t>Using Reading from IR-34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67175" cy="4645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2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1092</TotalTime>
  <Words>268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Spring</vt:lpstr>
      <vt:lpstr>Urbanization</vt:lpstr>
      <vt:lpstr>Essential ?</vt:lpstr>
      <vt:lpstr>Map Items on SIM</vt:lpstr>
      <vt:lpstr>No Vocab </vt:lpstr>
      <vt:lpstr>Earth @ Night Discussion</vt:lpstr>
      <vt:lpstr>Group Brainstorm &amp; Think, Pair, Share</vt:lpstr>
      <vt:lpstr>Work Time 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2015-11-25T04:50:12Z</dcterms:created>
  <dcterms:modified xsi:type="dcterms:W3CDTF">2016-06-05T04:02:57Z</dcterms:modified>
</cp:coreProperties>
</file>