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3D0937-6865-4B0A-A5F9-B55B3FBC16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E24008-8D54-4211-9573-F6CC3EA22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3D0937-6865-4B0A-A5F9-B55B3FBC16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E24008-8D54-4211-9573-F6CC3EA22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3D0937-6865-4B0A-A5F9-B55B3FBC16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E24008-8D54-4211-9573-F6CC3EA22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3D0937-6865-4B0A-A5F9-B55B3FBC16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E24008-8D54-4211-9573-F6CC3EA22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3D0937-6865-4B0A-A5F9-B55B3FBC16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E24008-8D54-4211-9573-F6CC3EA22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3D0937-6865-4B0A-A5F9-B55B3FBC16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E24008-8D54-4211-9573-F6CC3EA22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3D0937-6865-4B0A-A5F9-B55B3FBC16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E24008-8D54-4211-9573-F6CC3EA22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3D0937-6865-4B0A-A5F9-B55B3FBC16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E24008-8D54-4211-9573-F6CC3EA22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3D0937-6865-4B0A-A5F9-B55B3FBC16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E24008-8D54-4211-9573-F6CC3EA22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3D0937-6865-4B0A-A5F9-B55B3FBC16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E24008-8D54-4211-9573-F6CC3EA22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3D0937-6865-4B0A-A5F9-B55B3FBC16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E24008-8D54-4211-9573-F6CC3EA22DF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13D0937-6865-4B0A-A5F9-B55B3FBC16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DE24008-8D54-4211-9573-F6CC3EA22D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990600"/>
          </a:xfrm>
        </p:spPr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235991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Unit 3 Lesson </a:t>
            </a:r>
            <a:r>
              <a:rPr lang="en-US" sz="3200" b="1" dirty="0" smtClean="0">
                <a:solidFill>
                  <a:schemeClr val="tx1"/>
                </a:solidFill>
              </a:rPr>
              <a:t>6: Megalopolis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8" y="1693191"/>
            <a:ext cx="6269182" cy="4845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78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?’s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 physical features that characterize the boundaries of a megalopolis help to create a uniqueness to this region?</a:t>
            </a:r>
          </a:p>
          <a:p>
            <a:r>
              <a:rPr lang="en-US" dirty="0" smtClean="0"/>
              <a:t>What are the unique physical &amp; human characteristics that allow New York City to be the most dominant city in the United States?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18330"/>
            <a:ext cx="4928755" cy="213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31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0"/>
            <a:ext cx="8183880" cy="670560"/>
          </a:xfrm>
        </p:spPr>
        <p:txBody>
          <a:bodyPr/>
          <a:lstStyle/>
          <a:p>
            <a:r>
              <a:rPr lang="en-US" dirty="0" smtClean="0"/>
              <a:t>Map Items on 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3352800" cy="5486400"/>
          </a:xfrm>
        </p:spPr>
        <p:txBody>
          <a:bodyPr>
            <a:noAutofit/>
          </a:bodyPr>
          <a:lstStyle/>
          <a:p>
            <a:r>
              <a:rPr lang="en-US" sz="2100" b="1" dirty="0" smtClean="0">
                <a:solidFill>
                  <a:srgbClr val="FF0000"/>
                </a:solidFill>
              </a:rPr>
              <a:t>Boston</a:t>
            </a:r>
          </a:p>
          <a:p>
            <a:r>
              <a:rPr lang="en-US" sz="2100" b="1" dirty="0" smtClean="0">
                <a:solidFill>
                  <a:srgbClr val="FF0000"/>
                </a:solidFill>
              </a:rPr>
              <a:t>Washington, DC.</a:t>
            </a:r>
          </a:p>
          <a:p>
            <a:r>
              <a:rPr lang="en-US" sz="2100" b="1" dirty="0" smtClean="0">
                <a:solidFill>
                  <a:srgbClr val="FF0000"/>
                </a:solidFill>
              </a:rPr>
              <a:t>Philadelphia</a:t>
            </a:r>
          </a:p>
          <a:p>
            <a:r>
              <a:rPr lang="en-US" sz="2100" b="1" dirty="0" smtClean="0">
                <a:solidFill>
                  <a:srgbClr val="FF0000"/>
                </a:solidFill>
              </a:rPr>
              <a:t>New York City</a:t>
            </a:r>
          </a:p>
          <a:p>
            <a:r>
              <a:rPr lang="en-US" sz="2100" b="1" dirty="0" smtClean="0">
                <a:solidFill>
                  <a:srgbClr val="00B050"/>
                </a:solidFill>
              </a:rPr>
              <a:t>Merrimack River</a:t>
            </a:r>
          </a:p>
          <a:p>
            <a:r>
              <a:rPr lang="en-US" sz="2100" b="1" dirty="0" smtClean="0">
                <a:solidFill>
                  <a:srgbClr val="00B050"/>
                </a:solidFill>
              </a:rPr>
              <a:t>Delaware River</a:t>
            </a:r>
          </a:p>
          <a:p>
            <a:r>
              <a:rPr lang="en-US" sz="2100" b="1" dirty="0" smtClean="0">
                <a:solidFill>
                  <a:srgbClr val="00B050"/>
                </a:solidFill>
              </a:rPr>
              <a:t>Potomac River</a:t>
            </a:r>
          </a:p>
          <a:p>
            <a:r>
              <a:rPr lang="en-US" sz="2100" b="1" dirty="0" smtClean="0">
                <a:solidFill>
                  <a:srgbClr val="00B050"/>
                </a:solidFill>
              </a:rPr>
              <a:t>Hudson River</a:t>
            </a:r>
          </a:p>
          <a:p>
            <a:r>
              <a:rPr lang="en-US" sz="2100" b="1" dirty="0" smtClean="0">
                <a:solidFill>
                  <a:srgbClr val="00B050"/>
                </a:solidFill>
              </a:rPr>
              <a:t>East River</a:t>
            </a:r>
          </a:p>
          <a:p>
            <a:r>
              <a:rPr lang="en-US" sz="2100" b="1" dirty="0" smtClean="0">
                <a:solidFill>
                  <a:srgbClr val="00B050"/>
                </a:solidFill>
              </a:rPr>
              <a:t>Atlantic Ocean</a:t>
            </a:r>
          </a:p>
          <a:p>
            <a:r>
              <a:rPr lang="en-US" sz="2100" b="1" dirty="0" smtClean="0">
                <a:solidFill>
                  <a:srgbClr val="00B050"/>
                </a:solidFill>
              </a:rPr>
              <a:t>White Mountains</a:t>
            </a:r>
          </a:p>
          <a:p>
            <a:r>
              <a:rPr lang="en-US" sz="2100" b="1" dirty="0">
                <a:solidFill>
                  <a:srgbClr val="00B050"/>
                </a:solidFill>
              </a:rPr>
              <a:t>G</a:t>
            </a:r>
            <a:r>
              <a:rPr lang="en-US" sz="2100" b="1" dirty="0" smtClean="0">
                <a:solidFill>
                  <a:srgbClr val="00B050"/>
                </a:solidFill>
              </a:rPr>
              <a:t>reen Mountains</a:t>
            </a:r>
          </a:p>
          <a:p>
            <a:r>
              <a:rPr lang="en-US" sz="2100" b="1" dirty="0" smtClean="0">
                <a:solidFill>
                  <a:srgbClr val="00B050"/>
                </a:solidFill>
              </a:rPr>
              <a:t>Pocono Mountains</a:t>
            </a:r>
          </a:p>
          <a:p>
            <a:r>
              <a:rPr lang="en-US" sz="2100" b="1" dirty="0" smtClean="0">
                <a:solidFill>
                  <a:srgbClr val="FF0000"/>
                </a:solidFill>
              </a:rPr>
              <a:t>Maryland</a:t>
            </a:r>
          </a:p>
          <a:p>
            <a:r>
              <a:rPr lang="en-US" sz="2100" b="1" dirty="0" smtClean="0">
                <a:solidFill>
                  <a:srgbClr val="FF0000"/>
                </a:solidFill>
              </a:rPr>
              <a:t>Virginia</a:t>
            </a:r>
            <a:endParaRPr lang="en-US" sz="21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1541" r="11787" b="-1541"/>
          <a:stretch/>
        </p:blipFill>
        <p:spPr>
          <a:xfrm>
            <a:off x="4347039" y="609600"/>
            <a:ext cx="4076525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470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Megalopolis - a chain of roughly adjacent metropolitan areas.</a:t>
            </a:r>
          </a:p>
          <a:p>
            <a:r>
              <a:rPr lang="en-US" dirty="0" smtClean="0"/>
              <a:t>Artificial City – not created for trade or connection with other people.  Has a specific political purpose.  Ex…Washington, D.C.</a:t>
            </a:r>
          </a:p>
          <a:p>
            <a:r>
              <a:rPr lang="en-US" dirty="0" smtClean="0"/>
              <a:t>Break-of-Bulk – point exists where cargo is transferred from 1 mode of transportation to another.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2" y="13855"/>
            <a:ext cx="3930650" cy="2585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11582"/>
            <a:ext cx="19431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44" y="3429000"/>
            <a:ext cx="3057956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31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45" y="5294531"/>
            <a:ext cx="8183880" cy="1051560"/>
          </a:xfrm>
        </p:spPr>
        <p:txBody>
          <a:bodyPr/>
          <a:lstStyle/>
          <a:p>
            <a:r>
              <a:rPr lang="en-US" dirty="0" smtClean="0"/>
              <a:t>Class Discussion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3498273" cy="2738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3505200" cy="2860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13" y="59711"/>
            <a:ext cx="3543555" cy="2817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571" y="2787342"/>
            <a:ext cx="3507697" cy="2860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821998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Boston </a:t>
            </a:r>
          </a:p>
          <a:p>
            <a:pPr algn="ctr"/>
            <a:r>
              <a:rPr lang="en-US" dirty="0" smtClean="0"/>
              <a:t>Harbor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3639234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Boston</a:t>
            </a:r>
          </a:p>
          <a:p>
            <a:pPr algn="ctr"/>
            <a:r>
              <a:rPr lang="en-US" dirty="0" smtClean="0"/>
              <a:t>Mass.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503612">
            <a:off x="5551372" y="787362"/>
            <a:ext cx="176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Washington</a:t>
            </a:r>
          </a:p>
          <a:p>
            <a:r>
              <a:rPr lang="en-US" dirty="0" smtClean="0"/>
              <a:t>D.C.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98713" y="4648200"/>
            <a:ext cx="118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York City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821998"/>
            <a:ext cx="22055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What are your observations?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does the photo tell you about the city?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is not included in the photo that would help you better understand the city?</a:t>
            </a:r>
          </a:p>
        </p:txBody>
      </p:sp>
    </p:spTree>
    <p:extLst>
      <p:ext uri="{BB962C8B-B14F-4D97-AF65-F5344CB8AC3E}">
        <p14:creationId xmlns:p14="http://schemas.microsoft.com/office/powerpoint/2010/main" val="141826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Card Sorting</a:t>
            </a:r>
          </a:p>
          <a:p>
            <a:pPr lvl="1"/>
            <a:r>
              <a:rPr lang="en-US" dirty="0" smtClean="0"/>
              <a:t>Match contents of bag into correct groups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group with All Correct gets some candy!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019550" cy="4019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Work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IR-25</a:t>
            </a:r>
          </a:p>
          <a:p>
            <a:pPr lvl="1"/>
            <a:r>
              <a:rPr lang="en-US" dirty="0" smtClean="0"/>
              <a:t>Using Reading from IR-26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2268"/>
            <a:ext cx="4000500" cy="4000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460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191</TotalTime>
  <Words>214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Aspect</vt:lpstr>
      <vt:lpstr>Urbanization</vt:lpstr>
      <vt:lpstr>Essential ?’s</vt:lpstr>
      <vt:lpstr>Map Items on SIM</vt:lpstr>
      <vt:lpstr>Vocabulary</vt:lpstr>
      <vt:lpstr>Class Discussion</vt:lpstr>
      <vt:lpstr>Group Activity</vt:lpstr>
      <vt:lpstr>Time to Work </vt:lpstr>
    </vt:vector>
  </TitlesOfParts>
  <Company>DISD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Urbanization</dc:title>
  <dc:creator>Windows User</dc:creator>
  <cp:lastModifiedBy>Windows User</cp:lastModifiedBy>
  <cp:revision>16</cp:revision>
  <dcterms:created xsi:type="dcterms:W3CDTF">2015-11-17T17:18:33Z</dcterms:created>
  <dcterms:modified xsi:type="dcterms:W3CDTF">2016-06-05T03:24:38Z</dcterms:modified>
</cp:coreProperties>
</file>