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62" r:id="rId5"/>
    <p:sldId id="258" r:id="rId6"/>
    <p:sldId id="259" r:id="rId7"/>
    <p:sldId id="260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F4C9-061D-4193-AEDB-2E802BFB0937}" type="datetimeFigureOut">
              <a:rPr lang="en-US" smtClean="0"/>
              <a:t>6/4/2016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F1D1C8-C3E4-4A42-B998-A4740BE54837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F4C9-061D-4193-AEDB-2E802BFB0937}" type="datetimeFigureOut">
              <a:rPr lang="en-US" smtClean="0"/>
              <a:t>6/4/2016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1D1C8-C3E4-4A42-B998-A4740BE548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F4C9-061D-4193-AEDB-2E802BFB0937}" type="datetimeFigureOut">
              <a:rPr lang="en-US" smtClean="0"/>
              <a:t>6/4/2016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1D1C8-C3E4-4A42-B998-A4740BE548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F4C9-061D-4193-AEDB-2E802BFB0937}" type="datetimeFigureOut">
              <a:rPr lang="en-US" smtClean="0"/>
              <a:t>6/4/2016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F1D1C8-C3E4-4A42-B998-A4740BE5483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F4C9-061D-4193-AEDB-2E802BFB0937}" type="datetimeFigureOut">
              <a:rPr lang="en-US" smtClean="0"/>
              <a:t>6/4/2016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F1D1C8-C3E4-4A42-B998-A4740BE5483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F4C9-061D-4193-AEDB-2E802BFB0937}" type="datetimeFigureOut">
              <a:rPr lang="en-US" smtClean="0"/>
              <a:t>6/4/2016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F1D1C8-C3E4-4A42-B998-A4740BE5483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F4C9-061D-4193-AEDB-2E802BFB0937}" type="datetimeFigureOut">
              <a:rPr lang="en-US" smtClean="0"/>
              <a:t>6/4/2016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F1D1C8-C3E4-4A42-B998-A4740BE5483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F4C9-061D-4193-AEDB-2E802BFB0937}" type="datetimeFigureOut">
              <a:rPr lang="en-US" smtClean="0"/>
              <a:t>6/4/2016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F1D1C8-C3E4-4A42-B998-A4740BE5483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F4C9-061D-4193-AEDB-2E802BFB0937}" type="datetimeFigureOut">
              <a:rPr lang="en-US" smtClean="0"/>
              <a:t>6/4/2016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F1D1C8-C3E4-4A42-B998-A4740BE5483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F4C9-061D-4193-AEDB-2E802BFB0937}" type="datetimeFigureOut">
              <a:rPr lang="en-US" smtClean="0"/>
              <a:t>6/4/2016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F1D1C8-C3E4-4A42-B998-A4740BE54837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F4C9-061D-4193-AEDB-2E802BFB0937}" type="datetimeFigureOut">
              <a:rPr lang="en-US" smtClean="0"/>
              <a:t>6/4/2016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F1D1C8-C3E4-4A42-B998-A4740BE54837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91EDF4C9-061D-4193-AEDB-2E802BFB0937}" type="datetimeFigureOut">
              <a:rPr lang="en-US" smtClean="0"/>
              <a:t>6/4/2016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ECF1D1C8-C3E4-4A42-B998-A4740BE54837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Urbanization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599" y="3375491"/>
            <a:ext cx="6845655" cy="6858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Unit 3 Lesson 5: Regional Cities</a:t>
            </a:r>
            <a:endParaRPr lang="en-US" sz="36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04800"/>
            <a:ext cx="3569055" cy="24955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886200"/>
            <a:ext cx="3569055" cy="28085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191000"/>
            <a:ext cx="3846038" cy="24898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7739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3655" y="1447800"/>
            <a:ext cx="6096000" cy="365759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What is the importance on a regional scale of cities such as Denver, Colorado &amp; Portland, Oregon?</a:t>
            </a:r>
          </a:p>
          <a:p>
            <a:r>
              <a:rPr lang="en-US" sz="2800" dirty="0" smtClean="0"/>
              <a:t>What is the regional importance of the largest major city closest to where you live?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?’s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52400"/>
            <a:ext cx="4953000" cy="14034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014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228600"/>
            <a:ext cx="6477000" cy="5638799"/>
          </a:xfrm>
        </p:spPr>
        <p:txBody>
          <a:bodyPr numCol="2">
            <a:noAutofit/>
          </a:bodyPr>
          <a:lstStyle/>
          <a:p>
            <a:r>
              <a:rPr lang="en-US" sz="2500" b="1" dirty="0" smtClean="0">
                <a:solidFill>
                  <a:srgbClr val="FF0000"/>
                </a:solidFill>
              </a:rPr>
              <a:t>Denver</a:t>
            </a:r>
          </a:p>
          <a:p>
            <a:r>
              <a:rPr lang="en-US" sz="2500" b="1" dirty="0" smtClean="0">
                <a:solidFill>
                  <a:srgbClr val="FF0000"/>
                </a:solidFill>
              </a:rPr>
              <a:t>Portland, Oregon</a:t>
            </a:r>
          </a:p>
          <a:p>
            <a:r>
              <a:rPr lang="en-US" sz="2500" b="1" dirty="0" smtClean="0">
                <a:solidFill>
                  <a:srgbClr val="FF0000"/>
                </a:solidFill>
              </a:rPr>
              <a:t>Seattle</a:t>
            </a:r>
          </a:p>
          <a:p>
            <a:r>
              <a:rPr lang="en-US" sz="2500" b="1" dirty="0" smtClean="0">
                <a:solidFill>
                  <a:srgbClr val="FF0000"/>
                </a:solidFill>
              </a:rPr>
              <a:t>Los Angeles</a:t>
            </a:r>
          </a:p>
          <a:p>
            <a:r>
              <a:rPr lang="en-US" sz="2500" b="1" dirty="0" smtClean="0">
                <a:solidFill>
                  <a:srgbClr val="FF0000"/>
                </a:solidFill>
              </a:rPr>
              <a:t>San Diego</a:t>
            </a:r>
          </a:p>
          <a:p>
            <a:r>
              <a:rPr lang="en-US" sz="2500" b="1" dirty="0" smtClean="0">
                <a:solidFill>
                  <a:srgbClr val="FF0000"/>
                </a:solidFill>
              </a:rPr>
              <a:t>Boston</a:t>
            </a:r>
          </a:p>
          <a:p>
            <a:r>
              <a:rPr lang="en-US" sz="2500" b="1" dirty="0" smtClean="0">
                <a:solidFill>
                  <a:srgbClr val="FF0000"/>
                </a:solidFill>
              </a:rPr>
              <a:t>Atlanta</a:t>
            </a:r>
          </a:p>
          <a:p>
            <a:r>
              <a:rPr lang="en-US" sz="2500" b="1" dirty="0" smtClean="0">
                <a:solidFill>
                  <a:srgbClr val="FF0000"/>
                </a:solidFill>
              </a:rPr>
              <a:t>Dallas</a:t>
            </a:r>
          </a:p>
          <a:p>
            <a:r>
              <a:rPr lang="en-US" sz="2500" b="1" dirty="0" smtClean="0">
                <a:solidFill>
                  <a:srgbClr val="FF0000"/>
                </a:solidFill>
              </a:rPr>
              <a:t>Chicago</a:t>
            </a:r>
          </a:p>
          <a:p>
            <a:r>
              <a:rPr lang="en-US" sz="2500" b="1" dirty="0" smtClean="0">
                <a:solidFill>
                  <a:srgbClr val="FF0000"/>
                </a:solidFill>
              </a:rPr>
              <a:t>San Francisco</a:t>
            </a:r>
          </a:p>
          <a:p>
            <a:r>
              <a:rPr lang="en-US" sz="2500" b="1" dirty="0" smtClean="0">
                <a:solidFill>
                  <a:srgbClr val="FF0000"/>
                </a:solidFill>
              </a:rPr>
              <a:t>New York City</a:t>
            </a:r>
          </a:p>
          <a:p>
            <a:r>
              <a:rPr lang="en-US" sz="2500" b="1" dirty="0" smtClean="0">
                <a:solidFill>
                  <a:srgbClr val="FF0000"/>
                </a:solidFill>
              </a:rPr>
              <a:t>Philadelphia</a:t>
            </a:r>
          </a:p>
          <a:p>
            <a:r>
              <a:rPr lang="en-US" sz="2500" b="1" dirty="0" smtClean="0">
                <a:solidFill>
                  <a:srgbClr val="FF0000"/>
                </a:solidFill>
              </a:rPr>
              <a:t>Cleveland, Ohio</a:t>
            </a:r>
          </a:p>
          <a:p>
            <a:r>
              <a:rPr lang="en-US" sz="2500" b="1" dirty="0" smtClean="0">
                <a:solidFill>
                  <a:srgbClr val="FF0000"/>
                </a:solidFill>
              </a:rPr>
              <a:t>Richmond, Virginia</a:t>
            </a:r>
          </a:p>
          <a:p>
            <a:r>
              <a:rPr lang="en-US" sz="2500" b="1" dirty="0" smtClean="0">
                <a:solidFill>
                  <a:srgbClr val="FF0000"/>
                </a:solidFill>
              </a:rPr>
              <a:t>St. Louis</a:t>
            </a:r>
          </a:p>
          <a:p>
            <a:r>
              <a:rPr lang="en-US" sz="2500" b="1" dirty="0" smtClean="0">
                <a:solidFill>
                  <a:srgbClr val="FF0000"/>
                </a:solidFill>
              </a:rPr>
              <a:t>Minneapolis</a:t>
            </a:r>
          </a:p>
          <a:p>
            <a:r>
              <a:rPr lang="en-US" sz="2500" b="1" dirty="0" smtClean="0">
                <a:solidFill>
                  <a:srgbClr val="FF0000"/>
                </a:solidFill>
              </a:rPr>
              <a:t>Kansas City, Missouri</a:t>
            </a:r>
          </a:p>
          <a:p>
            <a:r>
              <a:rPr lang="en-US" sz="2500" b="1" dirty="0" smtClean="0">
                <a:solidFill>
                  <a:srgbClr val="FF0000"/>
                </a:solidFill>
              </a:rPr>
              <a:t>Miami</a:t>
            </a:r>
          </a:p>
          <a:p>
            <a:r>
              <a:rPr lang="en-US" sz="2500" b="1" dirty="0" smtClean="0">
                <a:solidFill>
                  <a:srgbClr val="FF0000"/>
                </a:solidFill>
              </a:rPr>
              <a:t>New Orleans</a:t>
            </a:r>
          </a:p>
          <a:p>
            <a:r>
              <a:rPr lang="en-US" sz="2500" b="1" dirty="0" smtClean="0">
                <a:solidFill>
                  <a:srgbClr val="FF0000"/>
                </a:solidFill>
              </a:rPr>
              <a:t>Houston</a:t>
            </a:r>
          </a:p>
          <a:p>
            <a:r>
              <a:rPr lang="en-US" sz="2500" b="1" dirty="0" smtClean="0">
                <a:solidFill>
                  <a:srgbClr val="FF0000"/>
                </a:solidFill>
              </a:rPr>
              <a:t>Detroit</a:t>
            </a:r>
          </a:p>
          <a:p>
            <a:r>
              <a:rPr lang="en-US" sz="2500" b="1" dirty="0" smtClean="0">
                <a:solidFill>
                  <a:srgbClr val="FF0000"/>
                </a:solidFill>
              </a:rPr>
              <a:t>Washington, DC.</a:t>
            </a:r>
          </a:p>
          <a:p>
            <a:r>
              <a:rPr lang="en-US" sz="2500" b="1" dirty="0" smtClean="0">
                <a:solidFill>
                  <a:srgbClr val="FF0000"/>
                </a:solidFill>
              </a:rPr>
              <a:t>Cincinnati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5715000"/>
            <a:ext cx="7543800" cy="914400"/>
          </a:xfrm>
        </p:spPr>
        <p:txBody>
          <a:bodyPr/>
          <a:lstStyle/>
          <a:p>
            <a:r>
              <a:rPr lang="en-US" dirty="0" smtClean="0"/>
              <a:t>Map Items on SIM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52400"/>
            <a:ext cx="2933699" cy="5105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3857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904875"/>
            <a:ext cx="5562600" cy="39169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Vocab.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024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5" y="762000"/>
            <a:ext cx="6342675" cy="579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Map Discussion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511636" y="762000"/>
            <a:ext cx="25146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000" dirty="0" smtClean="0"/>
              <a:t>How does this map verify the Central Place Theory? In regards too Denver, Colorado &amp; Portland, Oregon</a:t>
            </a:r>
          </a:p>
          <a:p>
            <a:pPr marL="342900" indent="-342900">
              <a:buAutoNum type="arabicPeriod"/>
            </a:pPr>
            <a:r>
              <a:rPr lang="en-US" sz="2000" dirty="0" smtClean="0"/>
              <a:t>What human &amp; physical features could influence the cities of Denver, Colorado &amp; Portland, Oregon?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6387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2" y="609601"/>
            <a:ext cx="9144000" cy="6248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Map on IR-19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32"/>
          <a:stretch/>
        </p:blipFill>
        <p:spPr bwMode="auto">
          <a:xfrm>
            <a:off x="152400" y="4025359"/>
            <a:ext cx="3581400" cy="23754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646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0"/>
            <a:ext cx="6629400" cy="3657599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Complete IR-21</a:t>
            </a:r>
          </a:p>
          <a:p>
            <a:pPr lvl="1"/>
            <a:r>
              <a:rPr lang="en-US" sz="3600" dirty="0" smtClean="0"/>
              <a:t>Using Reading from IR-20</a:t>
            </a:r>
            <a:endParaRPr lang="en-US" sz="3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Time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590800"/>
            <a:ext cx="3981540" cy="30003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451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364</TotalTime>
  <Words>150</Words>
  <Application>Microsoft Office PowerPoint</Application>
  <PresentationFormat>On-screen Show (4:3)</PresentationFormat>
  <Paragraphs>37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Elemental</vt:lpstr>
      <vt:lpstr>Urbanization</vt:lpstr>
      <vt:lpstr>Essential ?’s</vt:lpstr>
      <vt:lpstr>Map Items on SIM</vt:lpstr>
      <vt:lpstr>No Vocab. </vt:lpstr>
      <vt:lpstr>Map Discussion</vt:lpstr>
      <vt:lpstr>Map on IR-19</vt:lpstr>
      <vt:lpstr>Work Time </vt:lpstr>
    </vt:vector>
  </TitlesOfParts>
  <Company>DISD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Urbanization</dc:title>
  <dc:creator>Windows User</dc:creator>
  <cp:lastModifiedBy>Windows User</cp:lastModifiedBy>
  <cp:revision>21</cp:revision>
  <dcterms:created xsi:type="dcterms:W3CDTF">2015-11-17T14:53:23Z</dcterms:created>
  <dcterms:modified xsi:type="dcterms:W3CDTF">2016-06-05T03:15:28Z</dcterms:modified>
</cp:coreProperties>
</file>