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60D5E9-C6E5-4674-99C4-0C2F9EC68E31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C8494E5-4934-4973-A7B9-ABEBFCC8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BEFDCAE-4EB4-4104-861C-8E4633BFD030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97FA4A4-1588-43BB-8244-C1010602E8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S3XM3xAP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Unit 3 Lesson 3</a:t>
            </a:r>
          </a:p>
          <a:p>
            <a:r>
              <a:rPr lang="en-US" sz="3600" b="1" dirty="0" smtClean="0"/>
              <a:t>Functions </a:t>
            </a:r>
            <a:r>
              <a:rPr lang="en-US" sz="3600" b="1" dirty="0" smtClean="0"/>
              <a:t>of Cities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152400"/>
            <a:ext cx="601027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0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differences between cottage and commercial industries?</a:t>
            </a:r>
          </a:p>
          <a:p>
            <a:r>
              <a:rPr lang="en-US" dirty="0" smtClean="0"/>
              <a:t>What are the different functions of cities?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5" y="3200400"/>
            <a:ext cx="38100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1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4572000"/>
            <a:ext cx="6781800" cy="1600200"/>
          </a:xfrm>
        </p:spPr>
        <p:txBody>
          <a:bodyPr/>
          <a:lstStyle/>
          <a:p>
            <a:r>
              <a:rPr lang="en-US" dirty="0" smtClean="0"/>
              <a:t>Map Items on 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7239000" cy="4648200"/>
          </a:xfrm>
        </p:spPr>
        <p:txBody>
          <a:bodyPr numCol="2"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Durban, South Africa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Hong Kong, China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Houston, United States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Mumbai, India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Ney York City, United States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Shanghai, China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Singapore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Bangkok, Thailand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Detroit, United States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Liverpool, England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Monterrey, Mexico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Port Elizabeth, South Africa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Sao Paulo, Brazil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Yokohama, Japan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Abuja, Nigeria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Ankara, Turkey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Brasilia, Brazil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Islamabad, Pakistan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Naypyidaw, Myanmar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Ottawa, Canada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Washington, DC., United States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Dubai, United Arab, Emirates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Hollywood, United States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Milan, Italy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Las Vega, United States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Jerusalem, Israel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Monaco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Varanasi, India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8059">
            <a:off x="5402292" y="4157242"/>
            <a:ext cx="3459299" cy="19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Cottage Industry – People work out of their homes to create homemade, small-scale goods </a:t>
            </a:r>
          </a:p>
          <a:p>
            <a:r>
              <a:rPr lang="en-US" dirty="0" smtClean="0"/>
              <a:t>Industrialization – Caused economies to change from a cottage industry to a commercial industry</a:t>
            </a:r>
          </a:p>
          <a:p>
            <a:r>
              <a:rPr lang="en-US" dirty="0" smtClean="0"/>
              <a:t>Commercial Industry – Efficient &amp; systematic approach to mass-produce goods and services, including the use of machinery.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19" y="0"/>
            <a:ext cx="2563307" cy="2092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7" y="16764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6715"/>
            <a:ext cx="2667000" cy="2001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3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www.youtube.com/watch?v=umS3XM3xAPk</a:t>
            </a:r>
            <a:endParaRPr lang="en-US" dirty="0" smtClean="0"/>
          </a:p>
          <a:p>
            <a:r>
              <a:rPr lang="en-US" dirty="0" smtClean="0"/>
              <a:t>Why do people move to cities?</a:t>
            </a:r>
          </a:p>
          <a:p>
            <a:r>
              <a:rPr lang="en-US" dirty="0" smtClean="0"/>
              <a:t>What services/activities may be available in a large city that are not available in a smaller town or rural area?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92" y="3429000"/>
            <a:ext cx="3831908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3733800" cy="1884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55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Work!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Brain Storm</a:t>
            </a:r>
          </a:p>
          <a:p>
            <a:pPr lvl="1"/>
            <a:r>
              <a:rPr lang="en-US" dirty="0" smtClean="0"/>
              <a:t>Use your own ideas to complete IR-11</a:t>
            </a:r>
          </a:p>
          <a:p>
            <a:pPr lvl="1"/>
            <a:r>
              <a:rPr lang="en-US" dirty="0" smtClean="0"/>
              <a:t>Your opinion is not wrong</a:t>
            </a:r>
          </a:p>
          <a:p>
            <a:pPr lvl="2"/>
            <a:r>
              <a:rPr lang="en-US" dirty="0" smtClean="0"/>
              <a:t>Only if it is blank or answered with IDK, is it wrong!!!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34636"/>
            <a:ext cx="3657600" cy="2666999"/>
          </a:xfrm>
        </p:spPr>
        <p:txBody>
          <a:bodyPr/>
          <a:lstStyle/>
          <a:p>
            <a:r>
              <a:rPr lang="en-US" dirty="0" smtClean="0"/>
              <a:t>Use Reading from IR-13 to Complete IR-12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1781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4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Reflection in Geographer Journal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0"/>
            <a:ext cx="7543800" cy="3886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Choose your prompt and write 5-8 sentences:</a:t>
            </a:r>
          </a:p>
          <a:p>
            <a:pPr lvl="1"/>
            <a:r>
              <a:rPr lang="en-US" sz="1800" dirty="0" smtClean="0"/>
              <a:t>Pretend you are a worker who has moved from a rural location to a city in order to work in a factory.  Write a diary response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person) about your experiences in your new job and location.</a:t>
            </a:r>
          </a:p>
          <a:p>
            <a:pPr lvl="2"/>
            <a:r>
              <a:rPr lang="en-US" sz="1800" dirty="0" smtClean="0"/>
              <a:t>Description of what you do in the factory.  (Machines &amp; Mass production)</a:t>
            </a:r>
          </a:p>
          <a:p>
            <a:pPr lvl="2"/>
            <a:r>
              <a:rPr lang="en-US" sz="1800" dirty="0" smtClean="0"/>
              <a:t>Supplementary businesses you use that were not present in your former rural location.  (</a:t>
            </a:r>
            <a:r>
              <a:rPr lang="en-US" sz="1800" dirty="0" err="1" smtClean="0"/>
              <a:t>Tutti</a:t>
            </a:r>
            <a:r>
              <a:rPr lang="en-US" sz="1800" dirty="0" smtClean="0"/>
              <a:t> Frutti, Neman Marcus, Starbucks)</a:t>
            </a:r>
          </a:p>
          <a:p>
            <a:pPr lvl="2"/>
            <a:r>
              <a:rPr lang="en-US" sz="1800" dirty="0" smtClean="0"/>
              <a:t>A service you access in the city that was not available in your former rural location. (Dog Park, Bike-to-Work)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94" y="4280643"/>
            <a:ext cx="5012906" cy="257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82" y="4950675"/>
            <a:ext cx="344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on Separate piece of paper &amp; turn in.  Mandatory assignment will replace your lowest grade. </a:t>
            </a:r>
            <a:r>
              <a:rPr lang="en-US" dirty="0" smtClean="0">
                <a:sym typeface="Wingdings" panose="05000000000000000000" pitchFamily="2" charset="2"/>
              </a:rPr>
              <a:t> Still must do!!! 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700</TotalTime>
  <Words>392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Urbanization</vt:lpstr>
      <vt:lpstr>Essential ?’s</vt:lpstr>
      <vt:lpstr>Map Items on SIM</vt:lpstr>
      <vt:lpstr>Vocabulary</vt:lpstr>
      <vt:lpstr>Class Discussion</vt:lpstr>
      <vt:lpstr>Time to Work! </vt:lpstr>
      <vt:lpstr>Reflection in Geographer Journal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Windows User</dc:creator>
  <cp:lastModifiedBy>Windows User</cp:lastModifiedBy>
  <cp:revision>15</cp:revision>
  <cp:lastPrinted>2015-11-17T14:45:22Z</cp:lastPrinted>
  <dcterms:created xsi:type="dcterms:W3CDTF">2015-11-10T17:19:01Z</dcterms:created>
  <dcterms:modified xsi:type="dcterms:W3CDTF">2016-06-03T12:22:25Z</dcterms:modified>
</cp:coreProperties>
</file>