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story.com/topics/industrial-revolution/videos/industrial-revolution" TargetMode="External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oogle.com/url?sa=t&amp;rct=j&amp;q=&amp;esrc=s&amp;source=video&amp;cd=1&amp;cad=rja&amp;uact=8&amp;ved=0ahUKEwi0ou6tp5zQAhWj54MKHUuACIgQtwIIGjAA&amp;url=https%3A%2F%2Fwww.youtube.com%2Fwatch%3Fv%3DoEm5OLcbW9Q&amp;usg=AFQjCNEP_6nocJ-MhxENCRmcN99IHkUV6w&amp;bvm=bv.138169073,d.amc" TargetMode="External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2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x="971575" y="9567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/>
              <a:t>Define Economy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764225" y="2217325"/>
            <a:ext cx="7068000" cy="235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Deals with the production, consumption, and transfer of money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541425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Order these three terms in the correct order: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541425" y="1267400"/>
            <a:ext cx="3270600" cy="145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Commercial Revolution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Neolithic Revolution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Green Revolution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25" y="2971475"/>
            <a:ext cx="2595700" cy="1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body"/>
          </p:nvPr>
        </p:nvSpPr>
        <p:spPr>
          <a:xfrm>
            <a:off x="4965350" y="1397262"/>
            <a:ext cx="3270600" cy="9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How do modern technologies help farmers?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350" y="2376175"/>
            <a:ext cx="3270600" cy="24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0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did the Industrial Revolution begin? How?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704625"/>
            <a:ext cx="1385100" cy="11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Video link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3175" y="1278075"/>
            <a:ext cx="6839125" cy="37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 an annotated timeline of development using these terms: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517050"/>
            <a:ext cx="2812800" cy="15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De-Industrialized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Industrialized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Newly Industrialized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Undeveloped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125" y="2003770"/>
            <a:ext cx="5623174" cy="25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50" y="317999"/>
            <a:ext cx="8578668" cy="4825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0" y="0"/>
            <a:ext cx="2031600" cy="31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Compare and Contrast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13825" y="466625"/>
            <a:ext cx="2031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Sectors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549250" y="466625"/>
            <a:ext cx="2031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Economic Systems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purpose of supranational organizations?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2691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Discuss, then take notes.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936" y="1017725"/>
            <a:ext cx="504261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OPEC?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58525" y="1165925"/>
            <a:ext cx="1600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Video Link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317" y="1017723"/>
            <a:ext cx="5793458" cy="38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410" y="0"/>
            <a:ext cx="7667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