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Questrial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estrial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0" y="-30476"/>
            <a:ext cx="9067800" cy="6889273"/>
            <a:chOff x="0" y="-30476"/>
            <a:chExt cx="9067800" cy="6889273"/>
          </a:xfrm>
        </p:grpSpPr>
        <p:cxnSp>
          <p:nvCxnSpPr>
            <p:cNvPr id="18" name="Shape 18"/>
            <p:cNvCxnSpPr/>
            <p:nvPr/>
          </p:nvCxnSpPr>
          <p:spPr>
            <a:xfrm flipH="1" rot="-5400000">
              <a:off x="-1447800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flipH="1" rot="-5400000">
              <a:off x="-1638300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flipH="1" rot="-5400000">
              <a:off x="-3314700" y="3314700"/>
              <a:ext cx="685800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flipH="1" rot="-5400000">
              <a:off x="-1371600" y="2971800"/>
              <a:ext cx="6858000" cy="9144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flipH="1" rot="-5400000">
              <a:off x="-2819400" y="3200400"/>
              <a:ext cx="6858000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flipH="1" rot="-5400000">
              <a:off x="-2133600" y="3200400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flipH="1" rot="-5400000">
              <a:off x="-3124200" y="3276600"/>
              <a:ext cx="685800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flipH="1" rot="-5400000">
              <a:off x="-1828799" y="3352799"/>
              <a:ext cx="685800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flipH="1" rot="-5400000">
              <a:off x="-2819400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flipH="1" rot="-5400000">
              <a:off x="-2438400" y="3124200"/>
              <a:ext cx="6858000" cy="609599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" name="Shape 31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" name="Shape 32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Shape 33"/>
            <p:cNvCxnSpPr/>
            <p:nvPr/>
          </p:nvCxnSpPr>
          <p:spPr>
            <a:xfrm rot="5400000">
              <a:off x="-914400" y="3276600"/>
              <a:ext cx="685800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" name="Shape 34"/>
            <p:cNvCxnSpPr/>
            <p:nvPr/>
          </p:nvCxnSpPr>
          <p:spPr>
            <a:xfrm rot="5400000">
              <a:off x="-1855470" y="3227070"/>
              <a:ext cx="6858000" cy="403859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flipH="1" rot="-5400000">
              <a:off x="-2643187" y="3252788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 flipH="1" rot="-5400000">
              <a:off x="-1954530" y="3326130"/>
              <a:ext cx="6858000" cy="20574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 flipH="1" rot="-5400000">
              <a:off x="-2362200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 flipH="1" rot="-5400000">
              <a:off x="-2133600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 flipH="1" rot="-5400000">
              <a:off x="1066799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 flipH="1" rot="-5400000">
              <a:off x="876299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 rot="5400000">
              <a:off x="1028699" y="3238500"/>
              <a:ext cx="6858000" cy="3810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 flipH="1" rot="-5400000">
              <a:off x="-800100" y="3314700"/>
              <a:ext cx="685800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 rot="5400000">
              <a:off x="-152399" y="3429000"/>
              <a:ext cx="6858000" cy="1587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flipH="1" rot="-5400000">
              <a:off x="-304800" y="3200400"/>
              <a:ext cx="6858000" cy="4572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5400000">
              <a:off x="-190498" y="3238500"/>
              <a:ext cx="6858000" cy="38100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flipH="1" rot="-5400000">
              <a:off x="380999" y="3200400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flipH="1" rot="-5400000">
              <a:off x="-609600" y="3276600"/>
              <a:ext cx="685800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flipH="1" rot="-5400000">
              <a:off x="685800" y="3352799"/>
              <a:ext cx="6858000" cy="152401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flipH="1" rot="-5400000">
              <a:off x="-304800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5400000">
              <a:off x="1600199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5400000">
              <a:off x="659130" y="3227070"/>
              <a:ext cx="6858000" cy="403859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flipH="1" rot="-5400000">
              <a:off x="-128586" y="3252788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flipH="1" rot="-5400000">
              <a:off x="560069" y="3326130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flipH="1" rot="-5400000">
              <a:off x="152399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Shape 59"/>
            <p:cNvCxnSpPr/>
            <p:nvPr/>
          </p:nvCxnSpPr>
          <p:spPr>
            <a:xfrm flipH="1" rot="-5400000">
              <a:off x="380999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Shape 60"/>
            <p:cNvCxnSpPr/>
            <p:nvPr/>
          </p:nvCxnSpPr>
          <p:spPr>
            <a:xfrm flipH="1" rot="-5400000">
              <a:off x="2743199" y="3352801"/>
              <a:ext cx="6858000" cy="152399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Shape 61"/>
            <p:cNvCxnSpPr/>
            <p:nvPr/>
          </p:nvCxnSpPr>
          <p:spPr>
            <a:xfrm flipH="1" rot="-5400000">
              <a:off x="2095501" y="3238501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Shape 62"/>
            <p:cNvCxnSpPr/>
            <p:nvPr/>
          </p:nvCxnSpPr>
          <p:spPr>
            <a:xfrm rot="5400000">
              <a:off x="2705099" y="3238501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Shape 63"/>
            <p:cNvCxnSpPr/>
            <p:nvPr/>
          </p:nvCxnSpPr>
          <p:spPr>
            <a:xfrm rot="5400000">
              <a:off x="1828800" y="3276600"/>
              <a:ext cx="6857999" cy="304799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Shape 64"/>
            <p:cNvCxnSpPr/>
            <p:nvPr/>
          </p:nvCxnSpPr>
          <p:spPr>
            <a:xfrm flipH="1" rot="-5400000">
              <a:off x="1066799" y="3200402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Shape 65"/>
            <p:cNvCxnSpPr/>
            <p:nvPr/>
          </p:nvCxnSpPr>
          <p:spPr>
            <a:xfrm flipH="1" rot="-5400000">
              <a:off x="2362200" y="3352800"/>
              <a:ext cx="685800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Shape 66"/>
            <p:cNvCxnSpPr/>
            <p:nvPr/>
          </p:nvCxnSpPr>
          <p:spPr>
            <a:xfrm rot="5400000">
              <a:off x="2646044" y="2722246"/>
              <a:ext cx="685800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5568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Shape 67"/>
            <p:cNvCxnSpPr/>
            <p:nvPr/>
          </p:nvCxnSpPr>
          <p:spPr>
            <a:xfrm rot="5400000">
              <a:off x="3048951" y="3277553"/>
              <a:ext cx="685800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Shape 68"/>
            <p:cNvCxnSpPr/>
            <p:nvPr/>
          </p:nvCxnSpPr>
          <p:spPr>
            <a:xfrm rot="5400000">
              <a:off x="2895599" y="3276601"/>
              <a:ext cx="685800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Shape 69"/>
            <p:cNvCxnSpPr/>
            <p:nvPr/>
          </p:nvCxnSpPr>
          <p:spPr>
            <a:xfrm rot="5400000">
              <a:off x="2388869" y="3227071"/>
              <a:ext cx="6858000" cy="403859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Shape 70"/>
            <p:cNvCxnSpPr/>
            <p:nvPr/>
          </p:nvCxnSpPr>
          <p:spPr>
            <a:xfrm flipH="1" rot="-5400000">
              <a:off x="2236469" y="3326131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Shape 71"/>
            <p:cNvCxnSpPr/>
            <p:nvPr/>
          </p:nvCxnSpPr>
          <p:spPr>
            <a:xfrm flipH="1" rot="-5400000">
              <a:off x="1752599" y="3352801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Shape 72"/>
            <p:cNvCxnSpPr/>
            <p:nvPr/>
          </p:nvCxnSpPr>
          <p:spPr>
            <a:xfrm flipH="1" rot="-5400000">
              <a:off x="1981199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Shape 73"/>
            <p:cNvCxnSpPr/>
            <p:nvPr/>
          </p:nvCxnSpPr>
          <p:spPr>
            <a:xfrm rot="5400000">
              <a:off x="3467099" y="3314701"/>
              <a:ext cx="685800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Shape 74"/>
            <p:cNvCxnSpPr/>
            <p:nvPr/>
          </p:nvCxnSpPr>
          <p:spPr>
            <a:xfrm flipH="1" rot="-5400000">
              <a:off x="3467099" y="3314701"/>
              <a:ext cx="685800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Shape 75"/>
            <p:cNvCxnSpPr/>
            <p:nvPr/>
          </p:nvCxnSpPr>
          <p:spPr>
            <a:xfrm rot="5400000">
              <a:off x="4038599" y="3429001"/>
              <a:ext cx="6858000" cy="1587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Shape 76"/>
            <p:cNvCxnSpPr/>
            <p:nvPr/>
          </p:nvCxnSpPr>
          <p:spPr>
            <a:xfrm flipH="1" rot="-5400000">
              <a:off x="3886199" y="3200401"/>
              <a:ext cx="6858000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Shape 77"/>
            <p:cNvCxnSpPr/>
            <p:nvPr/>
          </p:nvCxnSpPr>
          <p:spPr>
            <a:xfrm rot="5400000">
              <a:off x="4000500" y="3238501"/>
              <a:ext cx="685800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Shape 78"/>
            <p:cNvCxnSpPr/>
            <p:nvPr/>
          </p:nvCxnSpPr>
          <p:spPr>
            <a:xfrm flipH="1" rot="-5400000">
              <a:off x="4572000" y="3200401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Shape 79"/>
            <p:cNvCxnSpPr/>
            <p:nvPr/>
          </p:nvCxnSpPr>
          <p:spPr>
            <a:xfrm flipH="1" rot="-5400000">
              <a:off x="3733799" y="3352800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Shape 80"/>
            <p:cNvCxnSpPr/>
            <p:nvPr/>
          </p:nvCxnSpPr>
          <p:spPr>
            <a:xfrm rot="5400000">
              <a:off x="3619499" y="3314700"/>
              <a:ext cx="6858000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Shape 81"/>
            <p:cNvCxnSpPr/>
            <p:nvPr/>
          </p:nvCxnSpPr>
          <p:spPr>
            <a:xfrm flipH="1" rot="-5400000">
              <a:off x="4214813" y="3252788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Shape 82"/>
            <p:cNvCxnSpPr/>
            <p:nvPr/>
          </p:nvCxnSpPr>
          <p:spPr>
            <a:xfrm flipH="1" rot="-5400000">
              <a:off x="4751069" y="3326131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Shape 83"/>
            <p:cNvCxnSpPr/>
            <p:nvPr/>
          </p:nvCxnSpPr>
          <p:spPr>
            <a:xfrm flipH="1" rot="-5400000">
              <a:off x="4343399" y="3352801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Shape 84"/>
            <p:cNvCxnSpPr/>
            <p:nvPr/>
          </p:nvCxnSpPr>
          <p:spPr>
            <a:xfrm flipH="1" rot="-5400000">
              <a:off x="4571999" y="3352801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Shape 85"/>
            <p:cNvCxnSpPr/>
            <p:nvPr/>
          </p:nvCxnSpPr>
          <p:spPr>
            <a:xfrm flipH="1" rot="-5400000">
              <a:off x="5257799" y="3352802"/>
              <a:ext cx="685800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Shape 86"/>
            <p:cNvCxnSpPr/>
            <p:nvPr/>
          </p:nvCxnSpPr>
          <p:spPr>
            <a:xfrm flipH="1" rot="-5400000">
              <a:off x="5067299" y="3238502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Shape 87"/>
            <p:cNvCxnSpPr/>
            <p:nvPr/>
          </p:nvCxnSpPr>
          <p:spPr>
            <a:xfrm rot="5400000">
              <a:off x="5219699" y="3238502"/>
              <a:ext cx="6858000" cy="381000"/>
            </a:xfrm>
            <a:prstGeom prst="straightConnector1">
              <a:avLst/>
            </a:prstGeom>
            <a:noFill/>
            <a:ln cap="flat" cmpd="sng" w="5080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Shape 88"/>
            <p:cNvCxnSpPr/>
            <p:nvPr/>
          </p:nvCxnSpPr>
          <p:spPr>
            <a:xfrm flipH="1" rot="-5400000">
              <a:off x="4876801" y="3352801"/>
              <a:ext cx="685800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Shape 89"/>
            <p:cNvCxnSpPr/>
            <p:nvPr/>
          </p:nvCxnSpPr>
          <p:spPr>
            <a:xfrm rot="5400000">
              <a:off x="5527993" y="3318196"/>
              <a:ext cx="6888479" cy="19113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Shape 90"/>
            <p:cNvCxnSpPr/>
            <p:nvPr/>
          </p:nvCxnSpPr>
          <p:spPr>
            <a:xfrm rot="5400000">
              <a:off x="4850130" y="3227072"/>
              <a:ext cx="6858000" cy="403859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Shape 91"/>
            <p:cNvCxnSpPr/>
            <p:nvPr/>
          </p:nvCxnSpPr>
          <p:spPr>
            <a:xfrm flipH="1" rot="-5400000">
              <a:off x="4751069" y="3326132"/>
              <a:ext cx="685800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Shape 92"/>
            <p:cNvCxnSpPr/>
            <p:nvPr/>
          </p:nvCxnSpPr>
          <p:spPr>
            <a:xfrm rot="5400000">
              <a:off x="5562598" y="3429001"/>
              <a:ext cx="6858002" cy="1587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Shape 93"/>
            <p:cNvCxnSpPr/>
            <p:nvPr/>
          </p:nvCxnSpPr>
          <p:spPr>
            <a:xfrm rot="5400000">
              <a:off x="2552699" y="3390900"/>
              <a:ext cx="6858000" cy="76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Shape 94"/>
            <p:cNvCxnSpPr/>
            <p:nvPr/>
          </p:nvCxnSpPr>
          <p:spPr>
            <a:xfrm flipH="1" rot="-5400000">
              <a:off x="3047999" y="3352800"/>
              <a:ext cx="6858000" cy="152399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Shape 95"/>
            <p:cNvCxnSpPr/>
            <p:nvPr/>
          </p:nvCxnSpPr>
          <p:spPr>
            <a:xfrm flipH="1" rot="-5400000">
              <a:off x="3238499" y="3238500"/>
              <a:ext cx="6858000" cy="381000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Shape 96"/>
            <p:cNvCxnSpPr/>
            <p:nvPr/>
          </p:nvCxnSpPr>
          <p:spPr>
            <a:xfrm rot="5400000">
              <a:off x="2133599" y="3276600"/>
              <a:ext cx="6858000" cy="304799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Shape 97"/>
            <p:cNvCxnSpPr/>
            <p:nvPr/>
          </p:nvCxnSpPr>
          <p:spPr>
            <a:xfrm flipH="1" rot="-5400000">
              <a:off x="3148012" y="3252789"/>
              <a:ext cx="685800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Shape 98"/>
            <p:cNvCxnSpPr/>
            <p:nvPr/>
          </p:nvCxnSpPr>
          <p:spPr>
            <a:xfrm rot="5400000">
              <a:off x="3771899" y="3238500"/>
              <a:ext cx="685800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Shape 99"/>
            <p:cNvCxnSpPr/>
            <p:nvPr/>
          </p:nvCxnSpPr>
          <p:spPr>
            <a:xfrm rot="5400000">
              <a:off x="4229099" y="2933700"/>
              <a:ext cx="6858000" cy="990599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Shape 100"/>
            <p:cNvCxnSpPr/>
            <p:nvPr/>
          </p:nvCxnSpPr>
          <p:spPr>
            <a:xfrm flipH="1" rot="-5400000">
              <a:off x="1371599" y="3200403"/>
              <a:ext cx="685800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04" name="Shape 104"/>
          <p:cNvSpPr/>
          <p:nvPr/>
        </p:nvSpPr>
        <p:spPr>
          <a:xfrm>
            <a:off x="0" y="1905000"/>
            <a:ext cx="4953000" cy="3124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rotWithShape="0" algn="ctr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5" name="Shape 105"/>
          <p:cNvGrpSpPr/>
          <p:nvPr/>
        </p:nvGrpSpPr>
        <p:grpSpPr>
          <a:xfrm>
            <a:off x="0" y="2057400"/>
            <a:ext cx="4801394" cy="2820987"/>
            <a:chOff x="0" y="2057400"/>
            <a:chExt cx="4801394" cy="2820987"/>
          </a:xfrm>
        </p:grpSpPr>
        <p:cxnSp>
          <p:nvCxnSpPr>
            <p:cNvPr id="106" name="Shape 106"/>
            <p:cNvCxnSpPr/>
            <p:nvPr/>
          </p:nvCxnSpPr>
          <p:spPr>
            <a:xfrm>
              <a:off x="0" y="2057400"/>
              <a:ext cx="4800600" cy="1587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Shape 107"/>
            <p:cNvCxnSpPr/>
            <p:nvPr/>
          </p:nvCxnSpPr>
          <p:spPr>
            <a:xfrm>
              <a:off x="0" y="4876800"/>
              <a:ext cx="4800600" cy="1587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Shape 108"/>
            <p:cNvCxnSpPr/>
            <p:nvPr/>
          </p:nvCxnSpPr>
          <p:spPr>
            <a:xfrm rot="5400000">
              <a:off x="3391694" y="3467099"/>
              <a:ext cx="2818605" cy="793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9" name="Shape 109"/>
          <p:cNvSpPr txBox="1"/>
          <p:nvPr>
            <p:ph type="ctrTitle"/>
          </p:nvPr>
        </p:nvSpPr>
        <p:spPr>
          <a:xfrm>
            <a:off x="228600" y="2130425"/>
            <a:ext cx="4419599" cy="160032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228600" y="3733800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rgbClr val="ABC2C8"/>
              </a:buClr>
              <a:buFont typeface="Arial"/>
              <a:buNone/>
              <a:defRPr b="0" i="0" sz="22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400"/>
              </a:spcBef>
              <a:buClr>
                <a:srgbClr val="ABC2C8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6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21919" lvl="3" marL="11887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1439" lvl="5" marL="16916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1439" lvl="7" marL="214884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6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21919" lvl="3" marL="11887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1439" lvl="5" marL="16916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1439" lvl="7" marL="214884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6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21919" lvl="3" marL="11887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1439" lvl="5" marL="16916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1439" lvl="7" marL="214884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520" lvl="0" marL="274320" marR="0" rtl="0" algn="l">
              <a:spcBef>
                <a:spcPts val="56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40640" lvl="1" marL="54864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21919" lvl="3" marL="11887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16839" lvl="4" marL="146304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8739" lvl="5" marL="169164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8739" lvl="7" marL="214884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520" lvl="0" marL="274320" marR="0" rtl="0" algn="l">
              <a:spcBef>
                <a:spcPts val="56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40640" lvl="1" marL="54864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21919" lvl="3" marL="11887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16839" lvl="4" marL="146304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8739" lvl="5" marL="169164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78739" lvl="7" marL="214884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200400" y="273050"/>
            <a:ext cx="548639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120" lvl="0" marL="274320" marR="0" rtl="0" algn="l">
              <a:spcBef>
                <a:spcPts val="64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5240" lvl="1" marL="548640" marR="0" rtl="0" algn="l">
              <a:spcBef>
                <a:spcPts val="56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6200" lvl="2" marL="91440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9219" lvl="3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4139" lvl="4" marL="14630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66039" lvl="5" marL="1691640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66039" lvl="6" marL="1920240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66039" lvl="7" marL="214884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66039" lvl="8" marL="2377440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29" name="Shape 129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rotWithShape="0" algn="ctr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30" name="Shape 130"/>
          <p:cNvCxnSpPr/>
          <p:nvPr/>
        </p:nvCxnSpPr>
        <p:spPr>
          <a:xfrm rot="5400000">
            <a:off x="1128157" y="3221338"/>
            <a:ext cx="3017519" cy="79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Shape 131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Shape 133"/>
          <p:cNvSpPr txBox="1"/>
          <p:nvPr>
            <p:ph type="title"/>
          </p:nvPr>
        </p:nvSpPr>
        <p:spPr>
          <a:xfrm>
            <a:off x="152400" y="1901951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2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152400" y="3273551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rgbClr val="ABC2C8"/>
              </a:buClr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ABC2C8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6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6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0" y="-30477"/>
            <a:ext cx="9067799" cy="4846320"/>
            <a:chOff x="0" y="-30476"/>
            <a:chExt cx="9067799" cy="4526277"/>
          </a:xfrm>
        </p:grpSpPr>
        <p:cxnSp>
          <p:nvCxnSpPr>
            <p:cNvPr id="137" name="Shape 137"/>
            <p:cNvCxnSpPr/>
            <p:nvPr/>
          </p:nvCxnSpPr>
          <p:spPr>
            <a:xfrm flipH="1" rot="-5400000">
              <a:off x="-271664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Shape 138"/>
            <p:cNvCxnSpPr/>
            <p:nvPr/>
          </p:nvCxnSpPr>
          <p:spPr>
            <a:xfrm flipH="1" rot="-5400000">
              <a:off x="-462164" y="2051911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Shape 139"/>
            <p:cNvCxnSpPr/>
            <p:nvPr/>
          </p:nvCxnSpPr>
          <p:spPr>
            <a:xfrm rot="5400000">
              <a:off x="-309764" y="2051911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Shape 140"/>
            <p:cNvCxnSpPr/>
            <p:nvPr/>
          </p:nvCxnSpPr>
          <p:spPr>
            <a:xfrm rot="5400000">
              <a:off x="-2062365" y="2128111"/>
              <a:ext cx="450573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Shape 141"/>
            <p:cNvCxnSpPr/>
            <p:nvPr/>
          </p:nvCxnSpPr>
          <p:spPr>
            <a:xfrm flipH="1" rot="-5400000">
              <a:off x="-2138564" y="2128111"/>
              <a:ext cx="450573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Shape 142"/>
            <p:cNvCxnSpPr/>
            <p:nvPr/>
          </p:nvCxnSpPr>
          <p:spPr>
            <a:xfrm flipH="1" rot="-5400000">
              <a:off x="-195464" y="1785211"/>
              <a:ext cx="4505730" cy="9144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Shape 143"/>
            <p:cNvCxnSpPr/>
            <p:nvPr/>
          </p:nvCxnSpPr>
          <p:spPr>
            <a:xfrm flipH="1" rot="-5400000">
              <a:off x="-1643265" y="2013811"/>
              <a:ext cx="4505730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Shape 144"/>
            <p:cNvCxnSpPr/>
            <p:nvPr/>
          </p:nvCxnSpPr>
          <p:spPr>
            <a:xfrm rot="5400000">
              <a:off x="-1528964" y="2051911"/>
              <a:ext cx="450573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Shape 145"/>
            <p:cNvCxnSpPr/>
            <p:nvPr/>
          </p:nvCxnSpPr>
          <p:spPr>
            <a:xfrm flipH="1" rot="-5400000">
              <a:off x="-957465" y="2013811"/>
              <a:ext cx="450573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Shape 146"/>
            <p:cNvCxnSpPr/>
            <p:nvPr/>
          </p:nvCxnSpPr>
          <p:spPr>
            <a:xfrm flipH="1" rot="-5400000">
              <a:off x="-1948064" y="2090011"/>
              <a:ext cx="450573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Shape 147"/>
            <p:cNvCxnSpPr/>
            <p:nvPr/>
          </p:nvCxnSpPr>
          <p:spPr>
            <a:xfrm flipH="1" rot="-5400000">
              <a:off x="-652664" y="2166210"/>
              <a:ext cx="4505730" cy="152401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Shape 148"/>
            <p:cNvCxnSpPr/>
            <p:nvPr/>
          </p:nvCxnSpPr>
          <p:spPr>
            <a:xfrm flipH="1" rot="-5400000">
              <a:off x="-164326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Shape 149"/>
            <p:cNvCxnSpPr/>
            <p:nvPr/>
          </p:nvCxnSpPr>
          <p:spPr>
            <a:xfrm flipH="1" rot="-5400000">
              <a:off x="-1790700" y="2019300"/>
              <a:ext cx="4495800" cy="4572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Shape 150"/>
            <p:cNvCxnSpPr/>
            <p:nvPr/>
          </p:nvCxnSpPr>
          <p:spPr>
            <a:xfrm rot="5400000">
              <a:off x="-555509" y="1535656"/>
              <a:ext cx="450573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Shape 151"/>
            <p:cNvCxnSpPr/>
            <p:nvPr/>
          </p:nvCxnSpPr>
          <p:spPr>
            <a:xfrm rot="5400000">
              <a:off x="34087" y="2090963"/>
              <a:ext cx="450573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Shape 152"/>
            <p:cNvCxnSpPr/>
            <p:nvPr/>
          </p:nvCxnSpPr>
          <p:spPr>
            <a:xfrm rot="5400000">
              <a:off x="261735" y="2090011"/>
              <a:ext cx="450573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Shape 153"/>
            <p:cNvCxnSpPr/>
            <p:nvPr/>
          </p:nvCxnSpPr>
          <p:spPr>
            <a:xfrm rot="5400000">
              <a:off x="-679334" y="2040481"/>
              <a:ext cx="4505730" cy="403859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Shape 154"/>
            <p:cNvCxnSpPr/>
            <p:nvPr/>
          </p:nvCxnSpPr>
          <p:spPr>
            <a:xfrm flipH="1" rot="-5400000">
              <a:off x="-1467052" y="2066199"/>
              <a:ext cx="450573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Shape 155"/>
            <p:cNvCxnSpPr/>
            <p:nvPr/>
          </p:nvCxnSpPr>
          <p:spPr>
            <a:xfrm flipH="1" rot="-5400000">
              <a:off x="-778395" y="2139541"/>
              <a:ext cx="450573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Shape 156"/>
            <p:cNvCxnSpPr/>
            <p:nvPr/>
          </p:nvCxnSpPr>
          <p:spPr>
            <a:xfrm flipH="1" rot="-5400000">
              <a:off x="-118606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Shape 157"/>
            <p:cNvCxnSpPr/>
            <p:nvPr/>
          </p:nvCxnSpPr>
          <p:spPr>
            <a:xfrm flipH="1" rot="-5400000">
              <a:off x="-95746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Shape 158"/>
            <p:cNvCxnSpPr/>
            <p:nvPr/>
          </p:nvCxnSpPr>
          <p:spPr>
            <a:xfrm flipH="1" rot="-5400000">
              <a:off x="2242934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Shape 159"/>
            <p:cNvCxnSpPr/>
            <p:nvPr/>
          </p:nvCxnSpPr>
          <p:spPr>
            <a:xfrm flipH="1" rot="-5400000">
              <a:off x="2052434" y="2051911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Shape 160"/>
            <p:cNvCxnSpPr/>
            <p:nvPr/>
          </p:nvCxnSpPr>
          <p:spPr>
            <a:xfrm rot="5400000">
              <a:off x="2204834" y="2051911"/>
              <a:ext cx="4505730" cy="3810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Shape 161"/>
            <p:cNvCxnSpPr/>
            <p:nvPr/>
          </p:nvCxnSpPr>
          <p:spPr>
            <a:xfrm rot="5400000">
              <a:off x="452235" y="2128111"/>
              <a:ext cx="450573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Shape 162"/>
            <p:cNvCxnSpPr/>
            <p:nvPr/>
          </p:nvCxnSpPr>
          <p:spPr>
            <a:xfrm flipH="1" rot="-5400000">
              <a:off x="376035" y="2128111"/>
              <a:ext cx="450573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Shape 163"/>
            <p:cNvCxnSpPr/>
            <p:nvPr/>
          </p:nvCxnSpPr>
          <p:spPr>
            <a:xfrm rot="5400000">
              <a:off x="1023735" y="2242138"/>
              <a:ext cx="4505730" cy="1587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Shape 164"/>
            <p:cNvCxnSpPr/>
            <p:nvPr/>
          </p:nvCxnSpPr>
          <p:spPr>
            <a:xfrm flipH="1" rot="-5400000">
              <a:off x="871335" y="2013811"/>
              <a:ext cx="4505730" cy="457200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Shape 165"/>
            <p:cNvCxnSpPr/>
            <p:nvPr/>
          </p:nvCxnSpPr>
          <p:spPr>
            <a:xfrm rot="5400000">
              <a:off x="985636" y="2051911"/>
              <a:ext cx="450573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Shape 166"/>
            <p:cNvCxnSpPr/>
            <p:nvPr/>
          </p:nvCxnSpPr>
          <p:spPr>
            <a:xfrm flipH="1" rot="-5400000">
              <a:off x="1557135" y="2013811"/>
              <a:ext cx="450573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Shape 167"/>
            <p:cNvCxnSpPr/>
            <p:nvPr/>
          </p:nvCxnSpPr>
          <p:spPr>
            <a:xfrm flipH="1" rot="-5400000">
              <a:off x="566535" y="2090011"/>
              <a:ext cx="450573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Shape 168"/>
            <p:cNvCxnSpPr/>
            <p:nvPr/>
          </p:nvCxnSpPr>
          <p:spPr>
            <a:xfrm flipH="1" rot="-5400000">
              <a:off x="1861936" y="2166210"/>
              <a:ext cx="450573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Shape 169"/>
            <p:cNvCxnSpPr/>
            <p:nvPr/>
          </p:nvCxnSpPr>
          <p:spPr>
            <a:xfrm flipH="1" rot="-5400000">
              <a:off x="87133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Shape 170"/>
            <p:cNvCxnSpPr/>
            <p:nvPr/>
          </p:nvCxnSpPr>
          <p:spPr>
            <a:xfrm rot="5400000">
              <a:off x="147435" y="2128111"/>
              <a:ext cx="4505730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Shape 171"/>
            <p:cNvCxnSpPr/>
            <p:nvPr/>
          </p:nvCxnSpPr>
          <p:spPr>
            <a:xfrm rot="5400000">
              <a:off x="1959090" y="1535656"/>
              <a:ext cx="450573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3882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Shape 172"/>
            <p:cNvCxnSpPr/>
            <p:nvPr/>
          </p:nvCxnSpPr>
          <p:spPr>
            <a:xfrm rot="5400000">
              <a:off x="2548687" y="2090963"/>
              <a:ext cx="450573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Shape 173"/>
            <p:cNvCxnSpPr/>
            <p:nvPr/>
          </p:nvCxnSpPr>
          <p:spPr>
            <a:xfrm rot="5400000">
              <a:off x="2776334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Shape 174"/>
            <p:cNvCxnSpPr/>
            <p:nvPr/>
          </p:nvCxnSpPr>
          <p:spPr>
            <a:xfrm rot="5400000">
              <a:off x="1835265" y="2040481"/>
              <a:ext cx="4505730" cy="403859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Shape 175"/>
            <p:cNvCxnSpPr/>
            <p:nvPr/>
          </p:nvCxnSpPr>
          <p:spPr>
            <a:xfrm flipH="1" rot="-5400000">
              <a:off x="1047547" y="2066199"/>
              <a:ext cx="450573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Shape 176"/>
            <p:cNvCxnSpPr/>
            <p:nvPr/>
          </p:nvCxnSpPr>
          <p:spPr>
            <a:xfrm flipH="1" rot="-5400000">
              <a:off x="1736204" y="2139541"/>
              <a:ext cx="450573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Shape 177"/>
            <p:cNvCxnSpPr/>
            <p:nvPr/>
          </p:nvCxnSpPr>
          <p:spPr>
            <a:xfrm flipH="1" rot="-5400000">
              <a:off x="1328534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Shape 178"/>
            <p:cNvCxnSpPr/>
            <p:nvPr/>
          </p:nvCxnSpPr>
          <p:spPr>
            <a:xfrm flipH="1" rot="-5400000">
              <a:off x="1557134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Shape 179"/>
            <p:cNvCxnSpPr/>
            <p:nvPr/>
          </p:nvCxnSpPr>
          <p:spPr>
            <a:xfrm flipH="1" rot="-5400000">
              <a:off x="3919334" y="2166211"/>
              <a:ext cx="4505730" cy="152399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Shape 180"/>
            <p:cNvCxnSpPr/>
            <p:nvPr/>
          </p:nvCxnSpPr>
          <p:spPr>
            <a:xfrm flipH="1" rot="-5400000">
              <a:off x="3271636" y="2051911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Shape 181"/>
            <p:cNvCxnSpPr/>
            <p:nvPr/>
          </p:nvCxnSpPr>
          <p:spPr>
            <a:xfrm rot="5400000">
              <a:off x="3881234" y="2051911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Shape 182"/>
            <p:cNvCxnSpPr/>
            <p:nvPr/>
          </p:nvCxnSpPr>
          <p:spPr>
            <a:xfrm rot="5400000">
              <a:off x="3004936" y="2090011"/>
              <a:ext cx="4505729" cy="304799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Shape 183"/>
            <p:cNvCxnSpPr/>
            <p:nvPr/>
          </p:nvCxnSpPr>
          <p:spPr>
            <a:xfrm flipH="1" rot="-5400000">
              <a:off x="2242935" y="2013812"/>
              <a:ext cx="450573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Shape 184"/>
            <p:cNvCxnSpPr/>
            <p:nvPr/>
          </p:nvCxnSpPr>
          <p:spPr>
            <a:xfrm flipH="1" rot="-5400000">
              <a:off x="3538336" y="2166211"/>
              <a:ext cx="450573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Shape 185"/>
            <p:cNvCxnSpPr/>
            <p:nvPr/>
          </p:nvCxnSpPr>
          <p:spPr>
            <a:xfrm rot="5400000">
              <a:off x="3822180" y="1535656"/>
              <a:ext cx="4505730" cy="141351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5568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Shape 186"/>
            <p:cNvCxnSpPr/>
            <p:nvPr/>
          </p:nvCxnSpPr>
          <p:spPr>
            <a:xfrm rot="5400000">
              <a:off x="4225087" y="2090964"/>
              <a:ext cx="4505730" cy="302895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Shape 187"/>
            <p:cNvCxnSpPr/>
            <p:nvPr/>
          </p:nvCxnSpPr>
          <p:spPr>
            <a:xfrm rot="5400000">
              <a:off x="4071734" y="2090011"/>
              <a:ext cx="4505730" cy="3047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Shape 188"/>
            <p:cNvCxnSpPr/>
            <p:nvPr/>
          </p:nvCxnSpPr>
          <p:spPr>
            <a:xfrm rot="5400000">
              <a:off x="3565004" y="2040481"/>
              <a:ext cx="4505730" cy="403859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Shape 189"/>
            <p:cNvCxnSpPr/>
            <p:nvPr/>
          </p:nvCxnSpPr>
          <p:spPr>
            <a:xfrm flipH="1" rot="-5400000">
              <a:off x="3412604" y="2139541"/>
              <a:ext cx="450573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Shape 190"/>
            <p:cNvCxnSpPr/>
            <p:nvPr/>
          </p:nvCxnSpPr>
          <p:spPr>
            <a:xfrm flipH="1" rot="-5400000">
              <a:off x="2928734" y="2166211"/>
              <a:ext cx="4505730" cy="152399"/>
            </a:xfrm>
            <a:prstGeom prst="straightConnector1">
              <a:avLst/>
            </a:prstGeom>
            <a:noFill/>
            <a:ln cap="flat" cmpd="sng" w="57150">
              <a:solidFill>
                <a:schemeClr val="accent1">
                  <a:alpha val="2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Shape 191"/>
            <p:cNvCxnSpPr/>
            <p:nvPr/>
          </p:nvCxnSpPr>
          <p:spPr>
            <a:xfrm flipH="1" rot="-5400000">
              <a:off x="3081134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Shape 192"/>
            <p:cNvCxnSpPr/>
            <p:nvPr/>
          </p:nvCxnSpPr>
          <p:spPr>
            <a:xfrm rot="5400000">
              <a:off x="4643235" y="2128111"/>
              <a:ext cx="4505730" cy="228600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Shape 193"/>
            <p:cNvCxnSpPr/>
            <p:nvPr/>
          </p:nvCxnSpPr>
          <p:spPr>
            <a:xfrm flipH="1" rot="-5400000">
              <a:off x="4643233" y="2128111"/>
              <a:ext cx="4505730" cy="2286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Shape 194"/>
            <p:cNvCxnSpPr/>
            <p:nvPr/>
          </p:nvCxnSpPr>
          <p:spPr>
            <a:xfrm rot="5400000">
              <a:off x="5214735" y="2242139"/>
              <a:ext cx="4505730" cy="1587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Shape 195"/>
            <p:cNvCxnSpPr/>
            <p:nvPr/>
          </p:nvCxnSpPr>
          <p:spPr>
            <a:xfrm flipH="1" rot="-5400000">
              <a:off x="5062335" y="2013811"/>
              <a:ext cx="4505730" cy="4572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8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Shape 196"/>
            <p:cNvCxnSpPr/>
            <p:nvPr/>
          </p:nvCxnSpPr>
          <p:spPr>
            <a:xfrm rot="5400000">
              <a:off x="5176636" y="2051911"/>
              <a:ext cx="4505730" cy="38100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Shape 197"/>
            <p:cNvCxnSpPr/>
            <p:nvPr/>
          </p:nvCxnSpPr>
          <p:spPr>
            <a:xfrm flipH="1" rot="-5400000">
              <a:off x="5748134" y="2013812"/>
              <a:ext cx="450573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Shape 198"/>
            <p:cNvCxnSpPr/>
            <p:nvPr/>
          </p:nvCxnSpPr>
          <p:spPr>
            <a:xfrm flipH="1" rot="-5400000">
              <a:off x="490993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Shape 199"/>
            <p:cNvCxnSpPr/>
            <p:nvPr/>
          </p:nvCxnSpPr>
          <p:spPr>
            <a:xfrm rot="5400000">
              <a:off x="4795635" y="2128111"/>
              <a:ext cx="4505730" cy="22860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Shape 200"/>
            <p:cNvCxnSpPr/>
            <p:nvPr/>
          </p:nvCxnSpPr>
          <p:spPr>
            <a:xfrm flipH="1" rot="-5400000">
              <a:off x="5390947" y="2066199"/>
              <a:ext cx="450573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Shape 201"/>
            <p:cNvCxnSpPr/>
            <p:nvPr/>
          </p:nvCxnSpPr>
          <p:spPr>
            <a:xfrm flipH="1" rot="-5400000">
              <a:off x="5927205" y="2139541"/>
              <a:ext cx="450573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Shape 202"/>
            <p:cNvCxnSpPr/>
            <p:nvPr/>
          </p:nvCxnSpPr>
          <p:spPr>
            <a:xfrm flipH="1" rot="-5400000">
              <a:off x="551953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Shape 203"/>
            <p:cNvCxnSpPr/>
            <p:nvPr/>
          </p:nvCxnSpPr>
          <p:spPr>
            <a:xfrm flipH="1" rot="-5400000">
              <a:off x="5748135" y="2166211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Shape 204"/>
            <p:cNvCxnSpPr/>
            <p:nvPr/>
          </p:nvCxnSpPr>
          <p:spPr>
            <a:xfrm flipH="1" rot="-5400000">
              <a:off x="6433935" y="2166212"/>
              <a:ext cx="4505730" cy="1523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 flipH="1" rot="-5400000">
              <a:off x="6243435" y="2051912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Shape 206"/>
            <p:cNvCxnSpPr/>
            <p:nvPr/>
          </p:nvCxnSpPr>
          <p:spPr>
            <a:xfrm rot="5400000">
              <a:off x="6395835" y="2051912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 flipH="1" rot="-5400000">
              <a:off x="6052935" y="2166211"/>
              <a:ext cx="4505730" cy="15240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Shape 208"/>
            <p:cNvCxnSpPr/>
            <p:nvPr/>
          </p:nvCxnSpPr>
          <p:spPr>
            <a:xfrm rot="5400000">
              <a:off x="6709356" y="2136833"/>
              <a:ext cx="4525754" cy="19113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Shape 209"/>
            <p:cNvCxnSpPr/>
            <p:nvPr/>
          </p:nvCxnSpPr>
          <p:spPr>
            <a:xfrm rot="5400000">
              <a:off x="6026264" y="2040482"/>
              <a:ext cx="4505730" cy="403859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Shape 210"/>
            <p:cNvCxnSpPr/>
            <p:nvPr/>
          </p:nvCxnSpPr>
          <p:spPr>
            <a:xfrm flipH="1" rot="-5400000">
              <a:off x="5927205" y="2139542"/>
              <a:ext cx="4505730" cy="20574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Shape 211"/>
            <p:cNvCxnSpPr/>
            <p:nvPr/>
          </p:nvCxnSpPr>
          <p:spPr>
            <a:xfrm rot="5400000">
              <a:off x="6738733" y="2242140"/>
              <a:ext cx="4505732" cy="1587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Shape 212"/>
            <p:cNvCxnSpPr/>
            <p:nvPr/>
          </p:nvCxnSpPr>
          <p:spPr>
            <a:xfrm rot="5400000">
              <a:off x="3728834" y="2204311"/>
              <a:ext cx="4505730" cy="76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Shape 213"/>
            <p:cNvCxnSpPr/>
            <p:nvPr/>
          </p:nvCxnSpPr>
          <p:spPr>
            <a:xfrm flipH="1" rot="-5400000">
              <a:off x="4224134" y="2166211"/>
              <a:ext cx="4505730" cy="152399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Shape 214"/>
            <p:cNvCxnSpPr/>
            <p:nvPr/>
          </p:nvCxnSpPr>
          <p:spPr>
            <a:xfrm flipH="1" rot="-5400000">
              <a:off x="4414634" y="2051911"/>
              <a:ext cx="4505730" cy="381000"/>
            </a:xfrm>
            <a:prstGeom prst="straightConnector1">
              <a:avLst/>
            </a:prstGeom>
            <a:noFill/>
            <a:ln cap="flat" cmpd="sng" w="19050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Shape 215"/>
            <p:cNvCxnSpPr/>
            <p:nvPr/>
          </p:nvCxnSpPr>
          <p:spPr>
            <a:xfrm rot="5400000">
              <a:off x="3309734" y="2090011"/>
              <a:ext cx="4505730" cy="304799"/>
            </a:xfrm>
            <a:prstGeom prst="straightConnector1">
              <a:avLst/>
            </a:prstGeom>
            <a:noFill/>
            <a:ln cap="flat" cmpd="sng" w="47625">
              <a:solidFill>
                <a:schemeClr val="accent1">
                  <a:alpha val="62745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Shape 216"/>
            <p:cNvCxnSpPr/>
            <p:nvPr/>
          </p:nvCxnSpPr>
          <p:spPr>
            <a:xfrm flipH="1" rot="-5400000">
              <a:off x="4324148" y="2066199"/>
              <a:ext cx="4505730" cy="352425"/>
            </a:xfrm>
            <a:prstGeom prst="straightConnector1">
              <a:avLst/>
            </a:prstGeom>
            <a:noFill/>
            <a:ln cap="flat" cmpd="sng" w="15875">
              <a:solidFill>
                <a:schemeClr val="accent1">
                  <a:alpha val="7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 rot="5400000">
              <a:off x="4948035" y="2051911"/>
              <a:ext cx="4505730" cy="381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Shape 218"/>
            <p:cNvCxnSpPr/>
            <p:nvPr/>
          </p:nvCxnSpPr>
          <p:spPr>
            <a:xfrm rot="5400000">
              <a:off x="5405235" y="1747112"/>
              <a:ext cx="4505730" cy="990599"/>
            </a:xfrm>
            <a:prstGeom prst="straightConnector1">
              <a:avLst/>
            </a:prstGeom>
            <a:noFill/>
            <a:ln cap="flat" cmpd="sng" w="28575">
              <a:solidFill>
                <a:schemeClr val="accent1">
                  <a:alpha val="57647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Shape 219"/>
            <p:cNvCxnSpPr/>
            <p:nvPr/>
          </p:nvCxnSpPr>
          <p:spPr>
            <a:xfrm flipH="1" rot="-5400000">
              <a:off x="2547735" y="2013813"/>
              <a:ext cx="4505730" cy="457199"/>
            </a:xfrm>
            <a:prstGeom prst="straightConnector1">
              <a:avLst/>
            </a:prstGeom>
            <a:noFill/>
            <a:ln cap="flat" cmpd="sng" w="38100">
              <a:solidFill>
                <a:schemeClr val="accent1">
                  <a:alpha val="46666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0" name="Shape 220"/>
          <p:cNvSpPr/>
          <p:nvPr/>
        </p:nvSpPr>
        <p:spPr>
          <a:xfrm>
            <a:off x="0" y="4311167"/>
            <a:ext cx="9144000" cy="1904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21" name="Shape 221"/>
          <p:cNvCxnSpPr/>
          <p:nvPr/>
        </p:nvCxnSpPr>
        <p:spPr>
          <a:xfrm>
            <a:off x="0" y="4387367"/>
            <a:ext cx="9144000" cy="15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Shape 222"/>
          <p:cNvCxnSpPr/>
          <p:nvPr/>
        </p:nvCxnSpPr>
        <p:spPr>
          <a:xfrm>
            <a:off x="0" y="6138380"/>
            <a:ext cx="9144000" cy="15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5621364"/>
            <a:ext cx="8305799" cy="414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ABC2C8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ABC2C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6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6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x="457200" y="446356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ABC2C8"/>
              </a:buClr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ABC2C8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6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4619" lvl="3" marL="11887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1439" lvl="5" marL="16916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1439" lvl="7" marL="214884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ABC2C8"/>
              </a:buClr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ABC2C8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6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4619" lvl="3" marL="11887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1439" lvl="5" marL="16916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1439" lvl="7" marL="214884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pic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rgbClr val="ABC2C8"/>
              </a:buClr>
              <a:buFont typeface="Arial"/>
              <a:buNone/>
              <a:defRPr b="0" i="0" sz="3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ABC2C8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2"/>
              </a:buClr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6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6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251" name="Shape 251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rotWithShape="0" algn="ctr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52" name="Shape 252"/>
          <p:cNvCxnSpPr/>
          <p:nvPr/>
        </p:nvCxnSpPr>
        <p:spPr>
          <a:xfrm rot="5400000">
            <a:off x="1128157" y="3221338"/>
            <a:ext cx="3017519" cy="79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Shape 253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Shape 254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Shape 255"/>
          <p:cNvSpPr txBox="1"/>
          <p:nvPr>
            <p:ph type="title"/>
          </p:nvPr>
        </p:nvSpPr>
        <p:spPr>
          <a:xfrm>
            <a:off x="155447" y="1905000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2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52400" y="3276600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rgbClr val="ABC2C8"/>
              </a:buClr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ABC2C8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6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6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B7982"/>
            </a:gs>
            <a:gs pos="100000">
              <a:srgbClr val="002739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49352" y="137159"/>
            <a:ext cx="8869679" cy="658368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Questrial"/>
              <a:buNone/>
              <a:defRPr b="1" i="0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6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21919" lvl="3" marL="11887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1439" lvl="5" marL="16916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1439" lvl="7" marL="214884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Relationship Id="rId5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geography.about.com/cs/earthquakes/a/ringoffire.htm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Relationship Id="rId5" Type="http://schemas.openxmlformats.org/officeDocument/2006/relationships/image" Target="../media/image07.png"/><Relationship Id="rId6" Type="http://schemas.openxmlformats.org/officeDocument/2006/relationships/image" Target="../media/image09.png"/><Relationship Id="rId7" Type="http://schemas.openxmlformats.org/officeDocument/2006/relationships/image" Target="../media/image06.png"/><Relationship Id="rId8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7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hyperlink" Target="https://www.youtube.com/watch?v=LqyyRZhJyr0" TargetMode="External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2496" y="1947862"/>
            <a:ext cx="4451400" cy="29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>
            <p:ph type="ctrTitle"/>
          </p:nvPr>
        </p:nvSpPr>
        <p:spPr>
          <a:xfrm>
            <a:off x="228600" y="2130425"/>
            <a:ext cx="4419599" cy="1600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The Physical World</a:t>
            </a:r>
          </a:p>
        </p:txBody>
      </p:sp>
      <p:sp>
        <p:nvSpPr>
          <p:cNvPr id="276" name="Shape 276"/>
          <p:cNvSpPr txBox="1"/>
          <p:nvPr>
            <p:ph idx="1" type="subTitle"/>
          </p:nvPr>
        </p:nvSpPr>
        <p:spPr>
          <a:xfrm>
            <a:off x="228600" y="3733800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Unit 1 Lesson 7</a:t>
            </a:r>
          </a:p>
          <a:p>
            <a:pPr indent="0" lvl="0" marL="0" marR="0" rtl="0" algn="l">
              <a:spcBef>
                <a:spcPts val="720"/>
              </a:spcBef>
              <a:buClr>
                <a:srgbClr val="ABC2C8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Land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5105400"/>
            <a:ext cx="28574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3108" y="5153025"/>
            <a:ext cx="29337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733800" y="0"/>
            <a:ext cx="1904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T-Chart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457200" y="9144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2000"/>
              <a:buFont typeface="Arial"/>
              <a:buChar char="•"/>
            </a:pPr>
            <a:r>
              <a:rPr b="0" i="0" lang="en-US" sz="204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http://geography.about.com/cs/earthquakes/a/ringoffire.htm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ABC2C8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 Groups of 4: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Research an Earthquake from following regions past(1800)/present</a:t>
            </a:r>
          </a:p>
          <a:p>
            <a:pPr indent="-228600" lvl="2" marL="9144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North America</a:t>
            </a:r>
          </a:p>
          <a:p>
            <a:pPr indent="-228600" lvl="2" marL="9144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South America</a:t>
            </a:r>
          </a:p>
          <a:p>
            <a:pPr indent="-228600" lvl="2" marL="9144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Asian Pacific Rim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Record data in T-Chart</a:t>
            </a:r>
          </a:p>
          <a:p>
            <a:pPr indent="-228600" lvl="2" marL="9144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Left=Positive reasons to live in region</a:t>
            </a:r>
          </a:p>
          <a:p>
            <a:pPr indent="-228600" lvl="2" marL="91440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Right=Place, Date, &amp; Consequences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Predict $ of each disaster.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Potential long-term economic &amp; social benefits of living in location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ABC2C8"/>
              </a:buClr>
              <a:buSzPct val="102000"/>
              <a:buFont typeface="Arial"/>
              <a:buChar char="•"/>
            </a:pPr>
            <a:r>
              <a:rPr b="0" i="0" lang="en-US" sz="204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Geographer Journal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340"/>
              </a:spcBef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Why do people who live in areas prone to devastating natural disaster, such as earthquake zones or active volcanoes, not move?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4707303"/>
            <a:ext cx="2695574" cy="20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914" y="4724401"/>
            <a:ext cx="2738412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7985" y="4724400"/>
            <a:ext cx="2950265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Essential ?’s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the location of the plate boundaries that have the greatest impact on humans?</a:t>
            </a:r>
          </a:p>
          <a:p>
            <a:pPr indent="-274320" lvl="0" marL="274320" marR="0" rtl="0" algn="l">
              <a:spcBef>
                <a:spcPts val="480"/>
              </a:spcBef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are the components of the weathering process?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3200400"/>
            <a:ext cx="5467350" cy="273367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57200" y="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Map Items on SIM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762000"/>
            <a:ext cx="82296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Africa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Antarctica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Asia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Australia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Europe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North America 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South America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Himalaya Mountains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Plateau of Tibet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Sahara Desert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Amazon Basin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Greenland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New Guinea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Borneo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Madagascar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Baffin Island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Yucatan Peninsula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Baja California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Italian Peninsula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Korean Peninsula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Sinai Peninsula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Panama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Mount Fuji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Norway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Minnesota, United States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Great Lakes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Scandinavian Peninsula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Northern Europe</a:t>
            </a:r>
          </a:p>
          <a:p>
            <a:pPr indent="-274320" lvl="0" marL="274320" marR="0" rtl="0" algn="l">
              <a:spcBef>
                <a:spcPts val="5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Ohio River</a:t>
            </a:r>
          </a:p>
          <a:p>
            <a:pPr indent="-274320" lvl="0" marL="274320" marR="0" rtl="0" algn="l">
              <a:spcBef>
                <a:spcPts val="540"/>
              </a:spcBef>
              <a:buClr>
                <a:srgbClr val="ABC2C8"/>
              </a:buClr>
              <a:buSzPct val="100000"/>
              <a:buFont typeface="Arial"/>
              <a:buChar char="•"/>
            </a:pPr>
            <a:r>
              <a:rPr b="1" i="0" lang="en-US" sz="2700" u="none" cap="none" strike="noStrik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Missouri River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362200"/>
            <a:ext cx="3038475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1421" y="170583"/>
            <a:ext cx="3382553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type="title"/>
          </p:nvPr>
        </p:nvSpPr>
        <p:spPr>
          <a:xfrm>
            <a:off x="457200" y="274637"/>
            <a:ext cx="3124199" cy="9445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Vocabulary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228600" y="1371600"/>
            <a:ext cx="4038599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Land Hemisphere – 1/3 of Earth’s surface..7 continents…humans cannot or will not live on all parts of land.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Continents – North American, South America, Europe, Africa, Asia, Australia, Antarctica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Islands – small piece of land surrounded by H2O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Peninsula – land that juts out of mainland &amp; is surrounded by 3 different bodies of H2O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Isthmus – narrow strip of land connecting 2 larger pieces of land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Continental Drift - was a theory that explained how continents shift position on Earth's surface. Set forth in 1912 by Alfred Wegener, a geophysicist and meteorologist.</a:t>
            </a:r>
          </a:p>
        </p:txBody>
      </p:sp>
      <p:pic>
        <p:nvPicPr>
          <p:cNvPr id="300" name="Shape 300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600" y="27708"/>
            <a:ext cx="3114675" cy="14668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0350" y="2890836"/>
            <a:ext cx="2333625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19548" y="3733800"/>
            <a:ext cx="2466974" cy="145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95800" y="5105400"/>
            <a:ext cx="4038599" cy="175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342" y="3429000"/>
            <a:ext cx="2357436" cy="118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631" y="1905000"/>
            <a:ext cx="2619375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>
            <p:ph type="title"/>
          </p:nvPr>
        </p:nvSpPr>
        <p:spPr>
          <a:xfrm>
            <a:off x="5029200" y="274637"/>
            <a:ext cx="3657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Vocab. Cont..</a:t>
            </a:r>
          </a:p>
        </p:txBody>
      </p:sp>
      <p:sp>
        <p:nvSpPr>
          <p:cNvPr id="311" name="Shape 311"/>
          <p:cNvSpPr txBox="1"/>
          <p:nvPr>
            <p:ph idx="2" type="body"/>
          </p:nvPr>
        </p:nvSpPr>
        <p:spPr>
          <a:xfrm>
            <a:off x="4648200" y="1219200"/>
            <a:ext cx="4267199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Convergent Plates – push against each other…edges are crumpled, folded &amp; uplifted to form mountain range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Divergent Plates – move away from each other…molten lave to ooze through gaps.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Transform Boundaries – slide past each other…friction of landmasses causing earthquakes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Earthquakes – plates slide against each other in opposite directions, causing a crack or fracture in Earth’s crust.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Fault – visible sign of a crack in Earth’s crust.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Subduction – plates collide &amp; slide under each other plates.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50"/>
              </a:spcBef>
              <a:buClr>
                <a:srgbClr val="ABC2C8"/>
              </a:buClr>
              <a:buSzPct val="97222"/>
              <a:buFont typeface="Arial"/>
              <a:buChar char="•"/>
            </a:pPr>
            <a:r>
              <a:rPr b="0" i="0" lang="en-US" sz="175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Ring of Fire – where Pacific Plate touches other plates (North American, Cocos, Philippine, &amp; Eurasian) resulting in more volcanic &amp; earthquake activity than anywhere on Earth.</a:t>
            </a:r>
          </a:p>
        </p:txBody>
      </p:sp>
      <p:pic>
        <p:nvPicPr>
          <p:cNvPr id="312" name="Shape 312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08" y="0"/>
            <a:ext cx="2238374" cy="1418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ivergent plates examples" id="313" name="Shape 3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6342" y="228600"/>
            <a:ext cx="220027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1524000"/>
            <a:ext cx="248602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4635" y="3124200"/>
            <a:ext cx="2650978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931" y="4419600"/>
            <a:ext cx="4343400" cy="245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0"/>
            <a:ext cx="2552699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6271" y="4496232"/>
            <a:ext cx="2543174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9110" y="2938894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2514600"/>
            <a:ext cx="2276475" cy="2009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More Vocab..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152400" y="1373762"/>
            <a:ext cx="4038599" cy="540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Soil – complex mixture of organic &amp; inorganic materials…ex. Air &amp; H2O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Weathering – process of land breaking down into smaller pieces.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Erosion – moving or transporting the weathered material from place to place.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Deposition – depositing of weathered material once it’s eroded.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Glaciation – process by which an expanded area of ice moves or expands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Fjords – long, narrow, deep valleys carved by glaciers.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92"/>
              </a:spcBef>
              <a:buClr>
                <a:srgbClr val="ABC2C8"/>
              </a:buClr>
              <a:buSzPct val="98000"/>
              <a:buFont typeface="Arial"/>
              <a:buChar char="•"/>
            </a:pPr>
            <a:r>
              <a:rPr b="0" i="0" lang="en-US" sz="196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Loess – silt-size deposits that may have been blown by the wind from Asia during the Pleistocene period into North America.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68339" y="0"/>
            <a:ext cx="2505075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98460" y="1200150"/>
            <a:ext cx="30956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79296" y="4844760"/>
            <a:ext cx="2466974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752600"/>
            <a:ext cx="3566681" cy="407313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110000">
              <a:srgbClr val="000000">
                <a:alpha val="29803"/>
              </a:srgbClr>
            </a:outerShdw>
          </a:effectLst>
        </p:spPr>
      </p:pic>
      <p:sp>
        <p:nvSpPr>
          <p:cNvPr id="335" name="Shape 335"/>
          <p:cNvSpPr txBox="1"/>
          <p:nvPr>
            <p:ph idx="1" type="body"/>
          </p:nvPr>
        </p:nvSpPr>
        <p:spPr>
          <a:xfrm>
            <a:off x="3886200" y="22860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https://www.youtube.com/watch?v=LqyyRZhJyr0</a:t>
            </a:r>
          </a:p>
          <a:p>
            <a:pPr indent="0" lvl="0" marL="0" marR="0" rtl="0" algn="l">
              <a:spcBef>
                <a:spcPts val="640"/>
              </a:spcBef>
              <a:buClr>
                <a:srgbClr val="ABC2C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Shape 336"/>
          <p:cNvSpPr txBox="1"/>
          <p:nvPr>
            <p:ph type="title"/>
          </p:nvPr>
        </p:nvSpPr>
        <p:spPr>
          <a:xfrm rot="-2040566">
            <a:off x="72552" y="1807246"/>
            <a:ext cx="3008312" cy="1179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2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Crack the Egg!!!</a:t>
            </a:r>
            <a:br>
              <a:rPr b="1" i="0" lang="en-US" sz="2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3048000" y="144363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What images or scenes did you see from the video?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What past experiences do you have with natural disasters?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What tools do human beings have to help them survive natural disasters?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360"/>
              </a:spcBef>
              <a:buClr>
                <a:srgbClr val="ABC2C8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What can be done to make these opportunities more accessible?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0480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265040"/>
            <a:ext cx="4362450" cy="606949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Clay Activity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152400" y="1371600"/>
            <a:ext cx="4495798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happens when the materials collide?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 you see when the materials move away from each other?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Rub hands together for 10secs. Creating friction.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did you feel when you rubbed your hands together?</a:t>
            </a:r>
          </a:p>
          <a:p>
            <a:pPr indent="-193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could be the result of plates colliding, separating, &amp; rubbing?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Reading to Learn ☺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Complete IR-17 using IR-18.  Please do not write on class copy!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included in “Land Hemisphere”?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How are weathering, erosion, &amp; deposition interrelated?</a:t>
            </a: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are the causes of each of the following physical features/characteristics?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Mountains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Lava Fields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Fault Lines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Volcanoes</a:t>
            </a:r>
          </a:p>
          <a:p>
            <a:pPr indent="-193040" lvl="1" marL="548640" marR="0" rtl="0" algn="l">
              <a:spcBef>
                <a:spcPts val="400"/>
              </a:spcBef>
              <a:buClr>
                <a:srgbClr val="ABC2C8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Fjords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52400"/>
            <a:ext cx="2933700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709789"/>
            <a:ext cx="4076699" cy="305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