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8" r:id="rId10"/>
    <p:sldId id="264" r:id="rId11"/>
    <p:sldId id="267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F0E7-1966-4484-9561-62B5D92D7A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44A2-E2B5-4ACD-AB85-468934826D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F0E7-1966-4484-9561-62B5D92D7A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44A2-E2B5-4ACD-AB85-468934826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F0E7-1966-4484-9561-62B5D92D7A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44A2-E2B5-4ACD-AB85-468934826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F0E7-1966-4484-9561-62B5D92D7A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44A2-E2B5-4ACD-AB85-468934826D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F0E7-1966-4484-9561-62B5D92D7A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44A2-E2B5-4ACD-AB85-468934826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F0E7-1966-4484-9561-62B5D92D7A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44A2-E2B5-4ACD-AB85-468934826D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F0E7-1966-4484-9561-62B5D92D7A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44A2-E2B5-4ACD-AB85-468934826D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F0E7-1966-4484-9561-62B5D92D7A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44A2-E2B5-4ACD-AB85-468934826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F0E7-1966-4484-9561-62B5D92D7A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44A2-E2B5-4ACD-AB85-468934826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F0E7-1966-4484-9561-62B5D92D7A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44A2-E2B5-4ACD-AB85-468934826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F0E7-1966-4484-9561-62B5D92D7A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44A2-E2B5-4ACD-AB85-468934826D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E8F0E7-1966-4484-9561-62B5D92D7A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8B44A2-E2B5-4ACD-AB85-468934826D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klein\AppData\Local\Microsoft\Windows\Temporary Internet Files\Content.Outlook\7QWN2AX3\img-Y14094943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25" y="0"/>
            <a:ext cx="52645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73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klein\AppData\Local\Microsoft\Windows\Temporary Internet Files\Content.Outlook\7QWN2AX3\img-Y14093123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57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247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klein\AppData\Local\Microsoft\Windows\Temporary Internet Files\Content.Outlook\7QWN2AX3\img-Y14093148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1"/>
            <a:ext cx="9220200" cy="57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730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klein\AppData\Local\Microsoft\Windows\Temporary Internet Files\Content.Outlook\7QWN2AX3\img-Y14093217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57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6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klein\AppData\Local\Microsoft\Windows\Temporary Internet Files\Content.Outlook\7QWN2AX3\img-Y14093242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81339"/>
            <a:ext cx="5881388" cy="693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97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klein\AppData\Local\Microsoft\Windows\Temporary Internet Files\Content.Outlook\7QWN2AX3\img-Y14092615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471"/>
            <a:ext cx="9144000" cy="594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03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klein\AppData\Local\Microsoft\Windows\Temporary Internet Files\Content.Outlook\7QWN2AX3\img-Y14092714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406"/>
            <a:ext cx="9276347" cy="55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41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klein\AppData\Local\Microsoft\Windows\Temporary Internet Files\Content.Outlook\7QWN2AX3\img-Y14092752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0"/>
            <a:ext cx="938316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00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klein\AppData\Local\Microsoft\Windows\Temporary Internet Files\Content.Outlook\7QWN2AX3\img-Y14092859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5545"/>
            <a:ext cx="9296400" cy="57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265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klein\AppData\Local\Microsoft\Windows\Temporary Internet Files\Content.Outlook\7QWN2AX3\img-Y14092924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06" y="-1"/>
            <a:ext cx="9184105" cy="56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091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klein\AppData\Local\Microsoft\Windows\Temporary Internet Files\Content.Outlook\7QWN2AX3\img-Y14092952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6897"/>
            <a:ext cx="9296070" cy="575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30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klein\AppData\Local\Microsoft\Windows\Temporary Internet Files\Content.Outlook\7QWN2AX3\img-Y14093022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73139" cy="57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22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klein\AppData\Local\Microsoft\Windows\Temporary Internet Files\Content.Outlook\7QWN2AX3\img-Y14093058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6200"/>
            <a:ext cx="9296400" cy="57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1075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2016-11-14T15:34:44Z</dcterms:created>
  <dcterms:modified xsi:type="dcterms:W3CDTF">2016-11-14T18:21:06Z</dcterms:modified>
</cp:coreProperties>
</file>