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9144000"/>
  <p:notesSz cx="7023100" cy="93091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0" type="dt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4" name="Shape 24"/>
          <p:cNvSpPr/>
          <p:nvPr/>
        </p:nvSpPr>
        <p:spPr>
          <a:xfrm>
            <a:off x="0" y="0"/>
            <a:ext cx="365759" cy="68544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309558" y="680477"/>
            <a:ext cx="45719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269072" y="680477"/>
            <a:ext cx="27431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250019" y="680477"/>
            <a:ext cx="9143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221767" y="680477"/>
            <a:ext cx="9143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29"/>
          <p:cNvSpPr txBox="1"/>
          <p:nvPr>
            <p:ph type="ctrTitle"/>
          </p:nvPr>
        </p:nvSpPr>
        <p:spPr>
          <a:xfrm>
            <a:off x="914400" y="4343400"/>
            <a:ext cx="7772400" cy="19751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9144" rtl="0" algn="l">
              <a:spcBef>
                <a:spcPts val="0"/>
              </a:spcBef>
              <a:buClr>
                <a:srgbClr val="C1EDFF"/>
              </a:buClr>
              <a:buFont typeface="Consolas"/>
              <a:buNone/>
              <a:defRPr b="1" i="0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1" type="subTitle"/>
          </p:nvPr>
        </p:nvSpPr>
        <p:spPr>
          <a:xfrm>
            <a:off x="914400" y="2834640"/>
            <a:ext cx="7772400" cy="1508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20"/>
              </a:spcBef>
              <a:buClr>
                <a:schemeClr val="accent2"/>
              </a:buClr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chemeClr val="accent2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40"/>
              </a:spcBef>
              <a:buClr>
                <a:schemeClr val="accent3"/>
              </a:buClr>
              <a:buFont typeface="Noto Sans Symbols"/>
              <a:buNone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/>
          <p:nvPr/>
        </p:nvSpPr>
        <p:spPr>
          <a:xfrm>
            <a:off x="255290" y="5047394"/>
            <a:ext cx="73151" cy="1691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255290" y="4796819"/>
            <a:ext cx="73151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255290" y="4637685"/>
            <a:ext cx="73151" cy="1371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255290" y="4542558"/>
            <a:ext cx="73151" cy="731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C1EDFF"/>
              </a:buClr>
              <a:buFont typeface="Consolas"/>
              <a:buNone/>
              <a:defRPr b="0" i="0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 rot="5400000">
            <a:off x="2514599" y="183359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005" lvl="0" marL="411480" marR="0" rtl="0" algn="l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  <a:def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47573" lvl="1" marL="740664" marR="0" rtl="0" algn="l">
              <a:spcBef>
                <a:spcPts val="520"/>
              </a:spcBef>
              <a:buClr>
                <a:schemeClr val="accent2"/>
              </a:buClr>
              <a:buSzPct val="90000"/>
              <a:buFont typeface="Noto Sans Symbols"/>
              <a:buChar char="▫"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2296" lvl="2" marL="996696" marR="0" rtl="0" algn="l"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◾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3472" lvl="3" marL="1261872" marR="0" rtl="0" algn="l">
              <a:spcBef>
                <a:spcPts val="440"/>
              </a:spcBef>
              <a:buClr>
                <a:schemeClr val="accent3"/>
              </a:buClr>
              <a:buSzPct val="100000"/>
              <a:buFont typeface="Noto Sans Symbols"/>
              <a:buChar char="•"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4327" lvl="4" marL="1481328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7027" lvl="5" marL="1709928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851" lvl="6" marL="1901951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7376" lvl="7" marL="2093976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2860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0" type="dt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 rot="5400000">
            <a:off x="4694237" y="2209801"/>
            <a:ext cx="5851525" cy="1981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C1EDFF"/>
              </a:buClr>
              <a:buFont typeface="Consolas"/>
              <a:buNone/>
              <a:defRPr b="0" i="0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 rot="5400000">
            <a:off x="617537" y="266701"/>
            <a:ext cx="5851525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005" lvl="0" marL="411480" marR="0" rtl="0" algn="l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  <a:def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47573" lvl="1" marL="740664" marR="0" rtl="0" algn="l">
              <a:spcBef>
                <a:spcPts val="520"/>
              </a:spcBef>
              <a:buClr>
                <a:schemeClr val="accent2"/>
              </a:buClr>
              <a:buSzPct val="90000"/>
              <a:buFont typeface="Noto Sans Symbols"/>
              <a:buChar char="▫"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2296" lvl="2" marL="996696" marR="0" rtl="0" algn="l"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◾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3472" lvl="3" marL="1261872" marR="0" rtl="0" algn="l">
              <a:spcBef>
                <a:spcPts val="440"/>
              </a:spcBef>
              <a:buClr>
                <a:schemeClr val="accent3"/>
              </a:buClr>
              <a:buSzPct val="100000"/>
              <a:buFont typeface="Noto Sans Symbols"/>
              <a:buChar char="•"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4327" lvl="4" marL="1481328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7027" lvl="5" marL="1709928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851" lvl="6" marL="1901951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7376" lvl="7" marL="2093976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2860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0" type="dt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C1EDFF"/>
              </a:buClr>
              <a:buFont typeface="Consolas"/>
              <a:buNone/>
              <a:defRPr b="0" i="0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914400" y="1783559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005" lvl="0" marL="411480" marR="0" rtl="0" algn="l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  <a:def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47573" lvl="1" marL="740664" marR="0" rtl="0" algn="l">
              <a:spcBef>
                <a:spcPts val="520"/>
              </a:spcBef>
              <a:buClr>
                <a:schemeClr val="accent2"/>
              </a:buClr>
              <a:buSzPct val="90000"/>
              <a:buFont typeface="Noto Sans Symbols"/>
              <a:buChar char="▫"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2296" lvl="2" marL="996696" marR="0" rtl="0" algn="l"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◾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3472" lvl="3" marL="1261872" marR="0" rtl="0" algn="l">
              <a:spcBef>
                <a:spcPts val="440"/>
              </a:spcBef>
              <a:buClr>
                <a:schemeClr val="accent3"/>
              </a:buClr>
              <a:buSzPct val="100000"/>
              <a:buFont typeface="Noto Sans Symbols"/>
              <a:buChar char="•"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4327" lvl="4" marL="1481328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7027" lvl="5" marL="1709928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851" lvl="6" marL="1901951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7376" lvl="7" marL="2093976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2860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57200" y="512064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C1EDFF"/>
              </a:buClr>
              <a:buFont typeface="Consolas"/>
              <a:buNone/>
              <a:defRPr b="0" i="0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464343" y="17705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79070" lvl="0" marL="411480" marR="0" rtl="0" algn="l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9004" lvl="1" marL="740664" marR="0" rtl="0" algn="l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▫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7696" lvl="2" marL="996696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◾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8872" lvl="3" marL="1261872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7027" lvl="4" marL="1481328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7027" lvl="5" marL="1709928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851" lvl="6" marL="1901951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7376" lvl="7" marL="2093976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2860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655344" y="17705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79070" lvl="0" marL="411480" marR="0" rtl="0" algn="l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9004" lvl="1" marL="740664" marR="0" rtl="0" algn="l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▫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7696" lvl="2" marL="996696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◾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8872" lvl="3" marL="1261872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7027" lvl="4" marL="1481328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7027" lvl="5" marL="1709928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851" lvl="6" marL="1901951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7376" lvl="7" marL="2093976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2860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828951" y="1073887"/>
            <a:ext cx="4322135" cy="5791200"/>
          </a:xfrm>
          <a:custGeom>
            <a:pathLst>
              <a:path extrusionOk="0" h="120000" w="120000">
                <a:moveTo>
                  <a:pt x="0" y="119999"/>
                </a:moveTo>
                <a:lnTo>
                  <a:pt x="31578" y="66315"/>
                </a:lnTo>
                <a:lnTo>
                  <a:pt x="120000" y="22105"/>
                </a:lnTo>
                <a:lnTo>
                  <a:pt x="120000" y="23684"/>
                </a:lnTo>
                <a:lnTo>
                  <a:pt x="32631" y="67039"/>
                </a:lnTo>
                <a:lnTo>
                  <a:pt x="2105" y="119999"/>
                </a:lnTo>
                <a:lnTo>
                  <a:pt x="2105" y="119999"/>
                </a:lnTo>
                <a:close/>
              </a:path>
            </a:pathLst>
          </a:custGeom>
          <a:noFill/>
          <a:ln cap="flat" cmpd="sng" w="9525">
            <a:solidFill>
              <a:schemeClr val="accent2">
                <a:alpha val="52941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373965" y="0"/>
            <a:ext cx="5514535" cy="6615331"/>
          </a:xfrm>
          <a:custGeom>
            <a:pathLst>
              <a:path extrusionOk="0" h="120000" w="120000">
                <a:moveTo>
                  <a:pt x="0" y="118604"/>
                </a:moveTo>
                <a:lnTo>
                  <a:pt x="0" y="120000"/>
                </a:lnTo>
                <a:lnTo>
                  <a:pt x="120000" y="76744"/>
                </a:lnTo>
                <a:lnTo>
                  <a:pt x="98630" y="0"/>
                </a:lnTo>
                <a:lnTo>
                  <a:pt x="96986" y="0"/>
                </a:lnTo>
                <a:lnTo>
                  <a:pt x="118664" y="76133"/>
                </a:lnTo>
                <a:lnTo>
                  <a:pt x="0" y="118604"/>
                </a:lnTo>
                <a:close/>
              </a:path>
            </a:pathLst>
          </a:custGeom>
          <a:noFill/>
          <a:ln cap="flat" cmpd="sng" w="9525">
            <a:solidFill>
              <a:schemeClr val="accent2">
                <a:alpha val="52941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Shape 51"/>
          <p:cNvSpPr/>
          <p:nvPr/>
        </p:nvSpPr>
        <p:spPr>
          <a:xfrm rot="5236414">
            <a:off x="4462127" y="1483600"/>
            <a:ext cx="4114800" cy="118872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  <a:lnTo>
                  <a:pt x="0" y="4285"/>
                </a:lnTo>
                <a:lnTo>
                  <a:pt x="0" y="0"/>
                </a:lnTo>
                <a:close/>
              </a:path>
            </a:pathLst>
          </a:custGeom>
          <a:solidFill>
            <a:srgbClr val="566885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5943600" y="0"/>
            <a:ext cx="2743199" cy="4267199"/>
          </a:xfrm>
          <a:custGeom>
            <a:pathLst>
              <a:path extrusionOk="0" h="120000" w="120000">
                <a:moveTo>
                  <a:pt x="76666" y="0"/>
                </a:moveTo>
                <a:lnTo>
                  <a:pt x="120000" y="0"/>
                </a:lnTo>
                <a:lnTo>
                  <a:pt x="0" y="120000"/>
                </a:lnTo>
                <a:lnTo>
                  <a:pt x="76666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5943600" y="4267200"/>
            <a:ext cx="3200399" cy="1143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40000"/>
                </a:ln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5943600" y="0"/>
            <a:ext cx="1371599" cy="4267199"/>
          </a:xfrm>
          <a:custGeom>
            <a:pathLst>
              <a:path extrusionOk="0" h="120000" w="120000">
                <a:moveTo>
                  <a:pt x="120000" y="0"/>
                </a:moveTo>
                <a:lnTo>
                  <a:pt x="0" y="120000"/>
                </a:lnTo>
                <a:lnTo>
                  <a:pt x="106666" y="0"/>
                </a:lnTo>
                <a:lnTo>
                  <a:pt x="12000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5948362" y="4246562"/>
            <a:ext cx="2090737" cy="2611436"/>
          </a:xfrm>
          <a:custGeom>
            <a:pathLst>
              <a:path extrusionOk="0" h="120000" w="120000">
                <a:moveTo>
                  <a:pt x="97585" y="120000"/>
                </a:moveTo>
                <a:lnTo>
                  <a:pt x="120000" y="120000"/>
                </a:lnTo>
                <a:lnTo>
                  <a:pt x="0" y="0"/>
                </a:lnTo>
                <a:lnTo>
                  <a:pt x="97585" y="12000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5943600" y="4267200"/>
            <a:ext cx="1600199" cy="2590800"/>
          </a:xfrm>
          <a:custGeom>
            <a:pathLst>
              <a:path extrusionOk="0" h="120000" w="120000">
                <a:moveTo>
                  <a:pt x="120000" y="120000"/>
                </a:moveTo>
                <a:lnTo>
                  <a:pt x="0" y="0"/>
                </a:lnTo>
                <a:lnTo>
                  <a:pt x="114285" y="120000"/>
                </a:lnTo>
                <a:lnTo>
                  <a:pt x="120000" y="12000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5943600" y="1371600"/>
            <a:ext cx="3200399" cy="2895600"/>
          </a:xfrm>
          <a:custGeom>
            <a:pathLst>
              <a:path extrusionOk="0" h="120000" w="120000">
                <a:moveTo>
                  <a:pt x="120000" y="0"/>
                </a:moveTo>
                <a:lnTo>
                  <a:pt x="120000" y="9473"/>
                </a:lnTo>
                <a:lnTo>
                  <a:pt x="0" y="119999"/>
                </a:lnTo>
                <a:lnTo>
                  <a:pt x="12000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943600" y="1752600"/>
            <a:ext cx="3200399" cy="2514599"/>
          </a:xfrm>
          <a:custGeom>
            <a:pathLst>
              <a:path extrusionOk="0" h="120000" w="120000">
                <a:moveTo>
                  <a:pt x="120000" y="0"/>
                </a:moveTo>
                <a:lnTo>
                  <a:pt x="0" y="119999"/>
                </a:lnTo>
                <a:lnTo>
                  <a:pt x="120000" y="3636"/>
                </a:lnTo>
                <a:lnTo>
                  <a:pt x="12000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990600" y="4267200"/>
            <a:ext cx="4953000" cy="2590800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0"/>
                </a:lnTo>
                <a:lnTo>
                  <a:pt x="40615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533400" y="4267200"/>
            <a:ext cx="5333999" cy="2590800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0"/>
                </a:lnTo>
                <a:lnTo>
                  <a:pt x="5142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366823" y="2438400"/>
            <a:ext cx="5638800" cy="1828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8378" y="120000"/>
                </a:lnTo>
                <a:lnTo>
                  <a:pt x="0" y="40000"/>
                </a:lnTo>
                <a:lnTo>
                  <a:pt x="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366823" y="2133600"/>
            <a:ext cx="5638800" cy="21335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  <a:lnTo>
                  <a:pt x="0" y="4285"/>
                </a:lnTo>
                <a:lnTo>
                  <a:pt x="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4572000" y="4267200"/>
            <a:ext cx="1371599" cy="2590800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3333" y="120000"/>
                </a:lnTo>
                <a:lnTo>
                  <a:pt x="12000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566885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706902" y="1351671"/>
            <a:ext cx="5718047" cy="9774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064" lvl="0" marL="54864" marR="0" rtl="0" algn="l">
              <a:spcBef>
                <a:spcPts val="700"/>
              </a:spcBef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6164" lvl="1" marL="740664" marR="0" rtl="0" algn="l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34696" lvl="2" marL="996696" marR="0" rtl="0" algn="l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33172" lvl="3" marL="1261872" marR="0" rtl="0" algn="l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11328" lvl="4" marL="1481328" marR="0" rtl="0" algn="l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7027" lvl="5" marL="1709928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851" lvl="6" marL="1901951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7376" lvl="7" marL="2093976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2860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68" name="Shape 68"/>
          <p:cNvSpPr/>
          <p:nvPr/>
        </p:nvSpPr>
        <p:spPr>
          <a:xfrm>
            <a:off x="363160" y="402263"/>
            <a:ext cx="8503920" cy="886264"/>
          </a:xfrm>
          <a:prstGeom prst="rect">
            <a:avLst/>
          </a:prstGeom>
          <a:solidFill>
            <a:srgbClr val="566885">
              <a:alpha val="4000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 txBox="1"/>
          <p:nvPr>
            <p:ph type="title"/>
          </p:nvPr>
        </p:nvSpPr>
        <p:spPr>
          <a:xfrm>
            <a:off x="706902" y="512064"/>
            <a:ext cx="8156448" cy="7772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C1EDFF"/>
              </a:buClr>
              <a:buFont typeface="Consolas"/>
              <a:buNone/>
              <a:defRPr b="0" i="0" sz="38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/>
          <p:nvPr/>
        </p:nvSpPr>
        <p:spPr>
          <a:xfrm flipH="1">
            <a:off x="371537" y="680477"/>
            <a:ext cx="27431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ape 71"/>
          <p:cNvSpPr/>
          <p:nvPr/>
        </p:nvSpPr>
        <p:spPr>
          <a:xfrm flipH="1">
            <a:off x="411109" y="680477"/>
            <a:ext cx="27431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72"/>
          <p:cNvSpPr/>
          <p:nvPr/>
        </p:nvSpPr>
        <p:spPr>
          <a:xfrm flipH="1">
            <a:off x="448449" y="680477"/>
            <a:ext cx="9143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ape 73"/>
          <p:cNvSpPr/>
          <p:nvPr/>
        </p:nvSpPr>
        <p:spPr>
          <a:xfrm flipH="1">
            <a:off x="476701" y="680477"/>
            <a:ext cx="9143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500477" y="680477"/>
            <a:ext cx="36575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0" y="402264"/>
            <a:ext cx="8867079" cy="886264"/>
          </a:xfrm>
          <a:prstGeom prst="rect">
            <a:avLst/>
          </a:prstGeom>
          <a:solidFill>
            <a:srgbClr val="566885">
              <a:alpha val="4000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77"/>
          <p:cNvSpPr txBox="1"/>
          <p:nvPr>
            <p:ph type="title"/>
          </p:nvPr>
        </p:nvSpPr>
        <p:spPr>
          <a:xfrm>
            <a:off x="504824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C1EDFF"/>
              </a:buClr>
              <a:buFont typeface="Consolas"/>
              <a:buNone/>
              <a:defRPr b="0" i="0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457200" y="1809750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9652" lvl="0" marL="73152" marR="0" rtl="0" algn="l">
              <a:spcBef>
                <a:spcPts val="700"/>
              </a:spcBef>
              <a:buClr>
                <a:schemeClr val="lt2"/>
              </a:buClr>
              <a:buFont typeface="Noto Sans Symbols"/>
              <a:buNone/>
              <a:defRPr b="1" i="0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6164" lvl="1" marL="740664" marR="0" rtl="0" algn="l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34696" lvl="2" marL="996696" marR="0" rtl="0" algn="l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33172" lvl="3" marL="1261872" marR="0" rtl="0" algn="l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11328" lvl="4" marL="1481328" marR="0" rtl="0" algn="l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7027" lvl="5" marL="1709928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851" lvl="6" marL="1901951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7376" lvl="7" marL="2093976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2860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2" type="body"/>
          </p:nvPr>
        </p:nvSpPr>
        <p:spPr>
          <a:xfrm>
            <a:off x="4645025" y="1809750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9652" lvl="0" marL="73152" marR="0" rtl="0" algn="l">
              <a:spcBef>
                <a:spcPts val="700"/>
              </a:spcBef>
              <a:buClr>
                <a:schemeClr val="lt2"/>
              </a:buClr>
              <a:buFont typeface="Noto Sans Symbols"/>
              <a:buNone/>
              <a:defRPr b="1" i="0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6164" lvl="1" marL="740664" marR="0" rtl="0" algn="l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34696" lvl="2" marL="996696" marR="0" rtl="0" algn="l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33172" lvl="3" marL="1261872" marR="0" rtl="0" algn="l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11328" lvl="4" marL="1481328" marR="0" rtl="0" algn="l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7027" lvl="5" marL="1709928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851" lvl="6" marL="1901951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7376" lvl="7" marL="2093976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2860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3" type="body"/>
          </p:nvPr>
        </p:nvSpPr>
        <p:spPr>
          <a:xfrm>
            <a:off x="457200" y="2459036"/>
            <a:ext cx="4040187" cy="39593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3200" lvl="0" marL="411480" marR="0" rtl="0" algn="l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1864" lvl="1" marL="740664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▫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0396" lvl="2" marL="996696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1572" lvl="3" marL="1261872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9727" lvl="4" marL="1481328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7027" lvl="5" marL="1709928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851" lvl="6" marL="1901951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7376" lvl="7" marL="2093976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2860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4" type="body"/>
          </p:nvPr>
        </p:nvSpPr>
        <p:spPr>
          <a:xfrm>
            <a:off x="4645025" y="2459036"/>
            <a:ext cx="4041774" cy="39593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3200" lvl="0" marL="411480" marR="0" rtl="0" algn="l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1864" lvl="1" marL="740664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▫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0396" lvl="2" marL="996696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1572" lvl="3" marL="1261872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9727" lvl="4" marL="1481328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7027" lvl="5" marL="1709928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851" lvl="6" marL="1901951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7376" lvl="7" marL="2093976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2860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85" name="Shape 85"/>
          <p:cNvSpPr/>
          <p:nvPr/>
        </p:nvSpPr>
        <p:spPr>
          <a:xfrm>
            <a:off x="87790" y="680477"/>
            <a:ext cx="45719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47304" y="680477"/>
            <a:ext cx="27431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28251" y="680477"/>
            <a:ext cx="9143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0" y="680477"/>
            <a:ext cx="9143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/>
          <p:nvPr/>
        </p:nvSpPr>
        <p:spPr>
          <a:xfrm flipH="1">
            <a:off x="149770" y="680477"/>
            <a:ext cx="27431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/>
          <p:nvPr/>
        </p:nvSpPr>
        <p:spPr>
          <a:xfrm flipH="1">
            <a:off x="189340" y="680477"/>
            <a:ext cx="27431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/>
          <p:nvPr/>
        </p:nvSpPr>
        <p:spPr>
          <a:xfrm flipH="1">
            <a:off x="226682" y="680477"/>
            <a:ext cx="9143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/>
          <p:nvPr/>
        </p:nvSpPr>
        <p:spPr>
          <a:xfrm flipH="1">
            <a:off x="254934" y="680477"/>
            <a:ext cx="9143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278710" y="680477"/>
            <a:ext cx="36575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C1EDFF"/>
              </a:buClr>
              <a:buFont typeface="Consolas"/>
              <a:buNone/>
              <a:defRPr b="0" i="0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0" type="dt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685800" y="273050"/>
            <a:ext cx="8229600" cy="1162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C1EDFF"/>
              </a:buClr>
              <a:buFont typeface="Consolas"/>
              <a:buNone/>
              <a:defRPr b="0" i="0" sz="36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1435100"/>
            <a:ext cx="25145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064" lvl="0" marL="54864" marR="0" rtl="0" algn="l">
              <a:spcBef>
                <a:spcPts val="700"/>
              </a:spcBef>
              <a:buClr>
                <a:schemeClr val="lt2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6164" lvl="1" marL="740664" marR="0" rtl="0" algn="l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34696" lvl="2" marL="996696" marR="0" rtl="0" algn="l">
              <a:spcBef>
                <a:spcPts val="200"/>
              </a:spcBef>
              <a:buClr>
                <a:schemeClr val="accent2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33172" lvl="3" marL="1261872" marR="0" rtl="0" algn="l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11328" lvl="4" marL="1481328" marR="0" rtl="0" algn="l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7027" lvl="5" marL="1709928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851" lvl="6" marL="1901951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7376" lvl="7" marL="2093976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2860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2" type="body"/>
          </p:nvPr>
        </p:nvSpPr>
        <p:spPr>
          <a:xfrm>
            <a:off x="3429000" y="1435100"/>
            <a:ext cx="54863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4940" lvl="0" marL="411480" marR="0" rtl="0" algn="l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6144" lvl="1" marL="740664" marR="0" rtl="0" algn="l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▫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2296" lvl="2" marL="996696" marR="0" rtl="0" algn="l"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◾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6172" lvl="3" marL="1261872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4327" lvl="4" marL="1481328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7027" lvl="5" marL="1709928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851" lvl="6" marL="1901951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7376" lvl="7" marL="2093976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2860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0" type="dt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368032" y="0"/>
            <a:ext cx="8778239" cy="187803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2" name="Shape 112"/>
          <p:cNvCxnSpPr/>
          <p:nvPr/>
        </p:nvCxnSpPr>
        <p:spPr>
          <a:xfrm>
            <a:off x="363194" y="1885027"/>
            <a:ext cx="8782622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grpSp>
        <p:nvGrpSpPr>
          <p:cNvPr id="113" name="Shape 113"/>
          <p:cNvGrpSpPr/>
          <p:nvPr/>
        </p:nvGrpSpPr>
        <p:grpSpPr>
          <a:xfrm rot="5400000">
            <a:off x="8514581" y="1219199"/>
            <a:ext cx="132762" cy="128466"/>
            <a:chOff x="6668086" y="1297745"/>
            <a:chExt cx="161839" cy="156602"/>
          </a:xfrm>
        </p:grpSpPr>
        <p:cxnSp>
          <p:nvCxnSpPr>
            <p:cNvPr id="114" name="Shape 114"/>
            <p:cNvCxnSpPr/>
            <p:nvPr/>
          </p:nvCxnSpPr>
          <p:spPr>
            <a:xfrm rot="-5400000">
              <a:off x="6664063" y="1301768"/>
              <a:ext cx="88509" cy="80463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" name="Shape 115"/>
            <p:cNvCxnSpPr/>
            <p:nvPr/>
          </p:nvCxnSpPr>
          <p:spPr>
            <a:xfrm flipH="1" rot="5400000">
              <a:off x="6685887" y="1391257"/>
              <a:ext cx="125755" cy="426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" name="Shape 116"/>
            <p:cNvCxnSpPr/>
            <p:nvPr/>
          </p:nvCxnSpPr>
          <p:spPr>
            <a:xfrm flipH="1" rot="5400000">
              <a:off x="6744524" y="1300852"/>
              <a:ext cx="88509" cy="82296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17" name="Shape 117"/>
          <p:cNvSpPr txBox="1"/>
          <p:nvPr>
            <p:ph type="title"/>
          </p:nvPr>
        </p:nvSpPr>
        <p:spPr>
          <a:xfrm>
            <a:off x="914400" y="441250"/>
            <a:ext cx="6858000" cy="7017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C1EDFF"/>
              </a:buClr>
              <a:buFont typeface="Consolas"/>
              <a:buNone/>
              <a:defRPr b="0" i="0" sz="21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8" name="Shape 118"/>
          <p:cNvSpPr/>
          <p:nvPr>
            <p:ph idx="2" type="pic"/>
          </p:nvPr>
        </p:nvSpPr>
        <p:spPr>
          <a:xfrm>
            <a:off x="368032" y="1893781"/>
            <a:ext cx="8778239" cy="496014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700"/>
              </a:spcBef>
              <a:buClr>
                <a:schemeClr val="lt2"/>
              </a:buClr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47573" lvl="1" marL="740664" marR="0" rtl="0" algn="l">
              <a:spcBef>
                <a:spcPts val="520"/>
              </a:spcBef>
              <a:buClr>
                <a:schemeClr val="accent2"/>
              </a:buClr>
              <a:buSzPct val="90000"/>
              <a:buFont typeface="Noto Sans Symbols"/>
              <a:buChar char="▫"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2296" lvl="2" marL="996696" marR="0" rtl="0" algn="l"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◾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3472" lvl="3" marL="1261872" marR="0" rtl="0" algn="l">
              <a:spcBef>
                <a:spcPts val="440"/>
              </a:spcBef>
              <a:buClr>
                <a:schemeClr val="accent3"/>
              </a:buClr>
              <a:buSzPct val="100000"/>
              <a:buFont typeface="Noto Sans Symbols"/>
              <a:buChar char="•"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4327" lvl="4" marL="1481328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7027" lvl="5" marL="1709928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851" lvl="6" marL="1901951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7376" lvl="7" marL="2093976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2860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914400" y="1150144"/>
            <a:ext cx="68580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32" lvl="0" marL="27432" marR="0" rtl="0" algn="l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7583" lvl="1" marL="740664" marR="0" rtl="0" algn="l">
              <a:spcBef>
                <a:spcPts val="240"/>
              </a:spcBef>
              <a:buClr>
                <a:schemeClr val="accent2"/>
              </a:buClr>
              <a:buSzPct val="90000"/>
              <a:buFont typeface="Noto Sans Symbols"/>
              <a:buChar char="▫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71196" lvl="2" marL="996696" marR="0" rtl="0" algn="l">
              <a:spcBef>
                <a:spcPts val="200"/>
              </a:spcBef>
              <a:buClr>
                <a:schemeClr val="accent2"/>
              </a:buClr>
              <a:buSzPct val="100000"/>
              <a:buFont typeface="Noto Sans Symbols"/>
              <a:buChar char="◾"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76022" lvl="3" marL="1261872" marR="0" rtl="0" algn="l">
              <a:spcBef>
                <a:spcPts val="180"/>
              </a:spcBef>
              <a:buClr>
                <a:schemeClr val="accent3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4178" lvl="4" marL="1481328" marR="0" rtl="0" algn="l">
              <a:spcBef>
                <a:spcPts val="18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7027" lvl="5" marL="1709928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851" lvl="6" marL="1901951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7376" lvl="7" marL="2093976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2860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0" name="Shape 120"/>
          <p:cNvGrpSpPr/>
          <p:nvPr/>
        </p:nvGrpSpPr>
        <p:grpSpPr>
          <a:xfrm rot="5400000">
            <a:off x="8666981" y="1371599"/>
            <a:ext cx="132762" cy="128466"/>
            <a:chOff x="6668086" y="1297745"/>
            <a:chExt cx="161839" cy="156602"/>
          </a:xfrm>
        </p:grpSpPr>
        <p:cxnSp>
          <p:nvCxnSpPr>
            <p:cNvPr id="121" name="Shape 121"/>
            <p:cNvCxnSpPr/>
            <p:nvPr/>
          </p:nvCxnSpPr>
          <p:spPr>
            <a:xfrm rot="-5400000">
              <a:off x="6664063" y="1301768"/>
              <a:ext cx="88509" cy="80463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" name="Shape 122"/>
            <p:cNvCxnSpPr/>
            <p:nvPr/>
          </p:nvCxnSpPr>
          <p:spPr>
            <a:xfrm flipH="1" rot="5400000">
              <a:off x="6685887" y="1391257"/>
              <a:ext cx="125755" cy="426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" name="Shape 123"/>
            <p:cNvCxnSpPr/>
            <p:nvPr/>
          </p:nvCxnSpPr>
          <p:spPr>
            <a:xfrm flipH="1" rot="5400000">
              <a:off x="6744524" y="1300852"/>
              <a:ext cx="88509" cy="82296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24" name="Shape 124"/>
          <p:cNvGrpSpPr/>
          <p:nvPr/>
        </p:nvGrpSpPr>
        <p:grpSpPr>
          <a:xfrm rot="5400000">
            <a:off x="8320088" y="1474762"/>
            <a:ext cx="132762" cy="128466"/>
            <a:chOff x="6668086" y="1297745"/>
            <a:chExt cx="161839" cy="156602"/>
          </a:xfrm>
        </p:grpSpPr>
        <p:cxnSp>
          <p:nvCxnSpPr>
            <p:cNvPr id="125" name="Shape 125"/>
            <p:cNvCxnSpPr/>
            <p:nvPr/>
          </p:nvCxnSpPr>
          <p:spPr>
            <a:xfrm rot="-5400000">
              <a:off x="6664063" y="1301768"/>
              <a:ext cx="88509" cy="80463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" name="Shape 126"/>
            <p:cNvCxnSpPr/>
            <p:nvPr/>
          </p:nvCxnSpPr>
          <p:spPr>
            <a:xfrm flipH="1" rot="5400000">
              <a:off x="6685887" y="1391257"/>
              <a:ext cx="125755" cy="426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" name="Shape 127"/>
            <p:cNvCxnSpPr/>
            <p:nvPr/>
          </p:nvCxnSpPr>
          <p:spPr>
            <a:xfrm flipH="1" rot="5400000">
              <a:off x="6744524" y="1300852"/>
              <a:ext cx="88509" cy="82296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28" name="Shape 128"/>
          <p:cNvSpPr txBox="1"/>
          <p:nvPr>
            <p:ph idx="10" type="dt"/>
          </p:nvPr>
        </p:nvSpPr>
        <p:spPr>
          <a:xfrm>
            <a:off x="6477000" y="5549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1" type="ftr"/>
          </p:nvPr>
        </p:nvSpPr>
        <p:spPr>
          <a:xfrm>
            <a:off x="914400" y="55498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8610600" y="55498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1"/>
            </a:gs>
            <a:gs pos="65000">
              <a:schemeClr val="dk1"/>
            </a:gs>
            <a:gs pos="100000">
              <a:srgbClr val="5676AA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0"/>
            <a:ext cx="365759" cy="68544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7"/>
          <p:cNvSpPr/>
          <p:nvPr/>
        </p:nvSpPr>
        <p:spPr>
          <a:xfrm>
            <a:off x="255290" y="5047394"/>
            <a:ext cx="73151" cy="1691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8"/>
          <p:cNvSpPr/>
          <p:nvPr/>
        </p:nvSpPr>
        <p:spPr>
          <a:xfrm>
            <a:off x="255290" y="4796819"/>
            <a:ext cx="73151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9"/>
          <p:cNvSpPr/>
          <p:nvPr/>
        </p:nvSpPr>
        <p:spPr>
          <a:xfrm>
            <a:off x="255290" y="4637685"/>
            <a:ext cx="73151" cy="1371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255290" y="4542558"/>
            <a:ext cx="73151" cy="731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309558" y="680477"/>
            <a:ext cx="45719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269072" y="680477"/>
            <a:ext cx="27431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250019" y="680477"/>
            <a:ext cx="9143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221767" y="680477"/>
            <a:ext cx="9143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C1EDFF"/>
              </a:buClr>
              <a:buFont typeface="Consolas"/>
              <a:buNone/>
              <a:defRPr b="0" i="0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914400" y="1783559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005" lvl="0" marL="411480" marR="0" rtl="0" algn="l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  <a:def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47573" lvl="1" marL="740664" marR="0" rtl="0" algn="l">
              <a:spcBef>
                <a:spcPts val="520"/>
              </a:spcBef>
              <a:buClr>
                <a:schemeClr val="accent2"/>
              </a:buClr>
              <a:buSzPct val="90000"/>
              <a:buFont typeface="Noto Sans Symbols"/>
              <a:buChar char="▫"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2296" lvl="2" marL="996696" marR="0" rtl="0" algn="l"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◾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3472" lvl="3" marL="1261872" marR="0" rtl="0" algn="l">
              <a:spcBef>
                <a:spcPts val="440"/>
              </a:spcBef>
              <a:buClr>
                <a:schemeClr val="accent3"/>
              </a:buClr>
              <a:buSzPct val="100000"/>
              <a:buFont typeface="Noto Sans Symbols"/>
              <a:buChar char="•"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4327" lvl="4" marL="1481328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7027" lvl="5" marL="1709928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851" lvl="6" marL="1901951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7376" lvl="7" marL="2093976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2860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Relationship Id="rId4" Type="http://schemas.openxmlformats.org/officeDocument/2006/relationships/image" Target="../media/image02.png"/><Relationship Id="rId5" Type="http://schemas.openxmlformats.org/officeDocument/2006/relationships/image" Target="../media/image0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Relationship Id="rId4" Type="http://schemas.openxmlformats.org/officeDocument/2006/relationships/image" Target="../media/image09.png"/><Relationship Id="rId5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ctrTitle"/>
          </p:nvPr>
        </p:nvSpPr>
        <p:spPr>
          <a:xfrm>
            <a:off x="457200" y="4114800"/>
            <a:ext cx="7772400" cy="1975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9144" rtl="0" algn="l">
              <a:spcBef>
                <a:spcPts val="0"/>
              </a:spcBef>
              <a:buClr>
                <a:srgbClr val="C1EDFF"/>
              </a:buClr>
              <a:buSzPct val="25000"/>
              <a:buFont typeface="Consolas"/>
              <a:buNone/>
            </a:pPr>
            <a:r>
              <a:rPr b="1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ECONOMIC GEOGRAPHY &amp; DEVELOPMENT</a:t>
            </a:r>
          </a:p>
        </p:txBody>
      </p:sp>
      <p:sp>
        <p:nvSpPr>
          <p:cNvPr id="148" name="Shape 148"/>
          <p:cNvSpPr txBox="1"/>
          <p:nvPr>
            <p:ph idx="1" type="subTitle"/>
          </p:nvPr>
        </p:nvSpPr>
        <p:spPr>
          <a:xfrm>
            <a:off x="762000" y="2743200"/>
            <a:ext cx="7772400" cy="1508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10057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 2 Lesson 8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Human-Environment Interaction</a:t>
            </a: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152400"/>
            <a:ext cx="4394402" cy="377793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27707"/>
            <a:ext cx="4190999" cy="32899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3400" y="4617480"/>
            <a:ext cx="4526019" cy="2240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914400" y="2078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C1EDFF"/>
              </a:buClr>
              <a:buSzPct val="25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Letter to My Senator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838200" y="762000"/>
            <a:ext cx="8124825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980" lvl="0" marL="411480" marR="0" rtl="0" algn="l">
              <a:spcBef>
                <a:spcPts val="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Using Reading from IR-37 &amp; Rubric from IR-38 write a letter to a US Senator either supporting or criticizing continued oil production.</a:t>
            </a: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514599"/>
            <a:ext cx="6735202" cy="2505075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  <p:pic>
        <p:nvPicPr>
          <p:cNvPr id="219" name="Shape 2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0" y="3904994"/>
            <a:ext cx="3933826" cy="2953006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1100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C1EDFF"/>
              </a:buClr>
              <a:buSzPct val="25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Essential ?’s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914400" y="1783559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980" lvl="0" marL="41148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are the possible economic benefits versus the potential environmental costs of exploring for oil in the Arctic National Wildlife Refuge?</a:t>
            </a:r>
          </a:p>
          <a:p>
            <a:pPr indent="-347980" lvl="0" marL="411480" marR="0" rtl="0" algn="l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are the different ways of mining coal?</a:t>
            </a: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4123255"/>
            <a:ext cx="5029199" cy="273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838200" y="152400"/>
            <a:ext cx="7772400" cy="810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onsolas"/>
              <a:buNone/>
            </a:pPr>
            <a:r>
              <a:rPr b="1" i="0" lang="en-US" sz="4000" u="sng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Map Items on SIM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533400" y="914400"/>
            <a:ext cx="86105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980" lvl="0" marL="4114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4151"/>
              <a:buFont typeface="Noto Sans Symbols"/>
              <a:buChar char="▪"/>
            </a:pPr>
            <a:r>
              <a:rPr b="1" i="0" lang="en-US" sz="2775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Alaska</a:t>
            </a:r>
          </a:p>
          <a:p>
            <a:pPr indent="-347980" lvl="0" marL="4114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4151"/>
              <a:buFont typeface="Noto Sans Symbols"/>
              <a:buChar char="▪"/>
            </a:pPr>
            <a:r>
              <a:rPr b="1" i="0" lang="en-US" sz="2775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Nigeria</a:t>
            </a:r>
          </a:p>
          <a:p>
            <a:pPr indent="-347980" lvl="0" marL="4114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4151"/>
              <a:buFont typeface="Noto Sans Symbols"/>
              <a:buChar char="▪"/>
            </a:pPr>
            <a:r>
              <a:rPr b="1" i="0" lang="en-US" sz="2775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Niger River</a:t>
            </a:r>
          </a:p>
          <a:p>
            <a:pPr indent="-347980" lvl="0" marL="4114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4151"/>
              <a:buFont typeface="Noto Sans Symbols"/>
              <a:buChar char="▪"/>
            </a:pPr>
            <a:r>
              <a:rPr b="1" i="0" lang="en-US" sz="2775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Azerbaijan</a:t>
            </a:r>
          </a:p>
          <a:p>
            <a:pPr indent="-347980" lvl="0" marL="4114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4151"/>
              <a:buFont typeface="Noto Sans Symbols"/>
              <a:buChar char="▪"/>
            </a:pPr>
            <a:r>
              <a:rPr b="1" i="0" lang="en-US" sz="2775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Caucasus Mountains</a:t>
            </a:r>
          </a:p>
          <a:p>
            <a:pPr indent="-347980" lvl="0" marL="4114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4151"/>
              <a:buFont typeface="Noto Sans Symbols"/>
              <a:buChar char="▪"/>
            </a:pPr>
            <a:r>
              <a:rPr b="1" i="0" lang="en-US" sz="2775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Armenia</a:t>
            </a:r>
          </a:p>
          <a:p>
            <a:pPr indent="-347980" lvl="0" marL="4114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4151"/>
              <a:buFont typeface="Noto Sans Symbols"/>
              <a:buChar char="▪"/>
            </a:pPr>
            <a:r>
              <a:rPr b="1" i="0" lang="en-US" sz="2775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Georgia</a:t>
            </a:r>
          </a:p>
          <a:p>
            <a:pPr indent="-347980" lvl="0" marL="4114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4151"/>
              <a:buFont typeface="Noto Sans Symbols"/>
              <a:buChar char="▪"/>
            </a:pPr>
            <a:r>
              <a:rPr b="1" i="0" lang="en-US" sz="2775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Chechnya</a:t>
            </a:r>
          </a:p>
          <a:p>
            <a:pPr indent="-347980" lvl="0" marL="4114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4151"/>
              <a:buFont typeface="Noto Sans Symbols"/>
              <a:buChar char="▪"/>
            </a:pPr>
            <a:r>
              <a:rPr b="1" i="0" lang="en-US" sz="2775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Russia</a:t>
            </a:r>
          </a:p>
          <a:p>
            <a:pPr indent="-347980" lvl="0" marL="4114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4151"/>
              <a:buFont typeface="Noto Sans Symbols"/>
              <a:buChar char="▪"/>
            </a:pPr>
            <a:r>
              <a:rPr b="1" i="0" lang="en-US" sz="2775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Kuwait</a:t>
            </a:r>
          </a:p>
          <a:p>
            <a:pPr indent="-347980" lvl="0" marL="4114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4151"/>
              <a:buFont typeface="Noto Sans Symbols"/>
              <a:buChar char="▪"/>
            </a:pPr>
            <a:r>
              <a:rPr b="1" i="0" lang="en-US" sz="2775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Strait of Hormuz</a:t>
            </a:r>
          </a:p>
          <a:p>
            <a:pPr indent="-347980" lvl="0" marL="4114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4151"/>
              <a:buFont typeface="Noto Sans Symbols"/>
              <a:buChar char="▪"/>
            </a:pPr>
            <a:r>
              <a:rPr b="1" i="0" lang="en-US" sz="2775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Strait of Gibraltar</a:t>
            </a:r>
          </a:p>
          <a:p>
            <a:pPr indent="-347980" lvl="0" marL="4114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4151"/>
              <a:buFont typeface="Noto Sans Symbols"/>
              <a:buChar char="▪"/>
            </a:pPr>
            <a:r>
              <a:rPr b="1" i="0" lang="en-US" sz="2775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Strait of Malacca</a:t>
            </a:r>
          </a:p>
          <a:p>
            <a:pPr indent="-347980" lvl="0" marL="4114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4151"/>
              <a:buFont typeface="Noto Sans Symbols"/>
              <a:buChar char="▪"/>
            </a:pPr>
            <a:r>
              <a:rPr b="1" i="0" lang="en-US" sz="2775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Bab el-Mandab</a:t>
            </a:r>
          </a:p>
          <a:p>
            <a:pPr indent="-347980" lvl="0" marL="4114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4151"/>
              <a:buFont typeface="Noto Sans Symbols"/>
              <a:buChar char="▪"/>
            </a:pPr>
            <a:r>
              <a:rPr b="1" i="0" lang="en-US" sz="2775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English Channel</a:t>
            </a:r>
          </a:p>
          <a:p>
            <a:pPr indent="-347980" lvl="0" marL="4114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4151"/>
              <a:buFont typeface="Noto Sans Symbols"/>
              <a:buChar char="▪"/>
            </a:pPr>
            <a:r>
              <a:rPr b="1" i="0" lang="en-US" sz="2775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Bosporus</a:t>
            </a:r>
          </a:p>
          <a:p>
            <a:pPr indent="-347980" lvl="0" marL="4114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4151"/>
              <a:buFont typeface="Noto Sans Symbols"/>
              <a:buChar char="▪"/>
            </a:pPr>
            <a:r>
              <a:rPr b="1" i="0" lang="en-US" sz="2775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Dardanelles</a:t>
            </a:r>
          </a:p>
          <a:p>
            <a:pPr indent="-347980" lvl="0" marL="411480" marR="0" rtl="0" algn="l">
              <a:lnSpc>
                <a:spcPct val="90000"/>
              </a:lnSpc>
              <a:spcBef>
                <a:spcPts val="700"/>
              </a:spcBef>
              <a:buClr>
                <a:schemeClr val="lt2"/>
              </a:buClr>
              <a:buSzPct val="94151"/>
              <a:buFont typeface="Noto Sans Symbols"/>
              <a:buChar char="▪"/>
            </a:pPr>
            <a:r>
              <a:rPr b="1" i="0" lang="en-US" sz="2775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Panama Canal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4252478"/>
            <a:ext cx="2590800" cy="2590800"/>
          </a:xfrm>
          <a:prstGeom prst="rect">
            <a:avLst/>
          </a:prstGeom>
          <a:solidFill>
            <a:srgbClr val="ECECEC"/>
          </a:solidFill>
          <a:ln cap="sq" cmpd="sng" w="101600">
            <a:solidFill>
              <a:srgbClr val="FDFDFD"/>
            </a:solidFill>
            <a:prstDash val="solid"/>
            <a:miter/>
            <a:headEnd len="med" w="med" type="none"/>
            <a:tailEnd len="med" w="med" type="none"/>
          </a:ln>
          <a:effectLst>
            <a:outerShdw blurRad="57150" kx="110000" rotWithShape="0" algn="tl" dir="7560000" dist="37500" sy="98000" ky="11000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838200" y="13855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C1EDFF"/>
              </a:buClr>
              <a:buSzPct val="25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Vocabulary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971550" y="772389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980" lvl="0" marL="41148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ANWR(Arctic National Wildlife Refuge) – Northeastern Alaska, </a:t>
            </a:r>
            <a:r>
              <a:rPr b="0" i="1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established in 1960 to preserve unique wildlife, wilderness and recreational values. In 1980, re-designated and provided four purposes that guide management of the entire Refuge: to conserve animals and plants in their natural diversity, ensure a place for hunting and gathering activities, protect water quality and quantity, and fulfill international wildlife treaty obligations.</a:t>
            </a:r>
          </a:p>
          <a:p>
            <a:pPr indent="-347980" lvl="0" marL="411480" marR="0" rtl="0" algn="l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1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Just so happens to have a potential for large oil field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3429000"/>
            <a:ext cx="7200900" cy="3415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990600" y="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C1EDFF"/>
              </a:buClr>
              <a:buSzPct val="25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Vocab. Continued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914400" y="685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980" lvl="0" marL="41148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Choke Point – narrow waterway between 2 large bodies of Land.</a:t>
            </a:r>
          </a:p>
          <a:p>
            <a:pPr indent="-296164" lvl="1" marL="740664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▫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Country that controls choke point can dictate trade.</a:t>
            </a:r>
          </a:p>
          <a:p>
            <a:pPr indent="-347980" lvl="0" marL="411480" marR="0" rtl="0" algn="l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Black Lung – Disease, result of inhaling coal dust over long periods of time.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b="5295" l="0" r="0" t="0"/>
          <a:stretch/>
        </p:blipFill>
        <p:spPr>
          <a:xfrm>
            <a:off x="34636" y="2438400"/>
            <a:ext cx="6068281" cy="4211781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3051" y="1981200"/>
            <a:ext cx="3436625" cy="2547684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110000">
              <a:srgbClr val="000000">
                <a:alpha val="29803"/>
              </a:srgbClr>
            </a:outerShdw>
          </a:effectLst>
        </p:spPr>
      </p:pic>
      <p:pic>
        <p:nvPicPr>
          <p:cNvPr id="181" name="Shape 1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67400" y="4359169"/>
            <a:ext cx="2937861" cy="1965429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  <a:effectLst>
            <a:outerShdw blurRad="65000" kx="195000" rotWithShape="0" algn="tl" dir="12900000" dist="50800" ky="1950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838200" y="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C1EDFF"/>
              </a:buClr>
              <a:buSzPct val="25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Vocab.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838200" y="648999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980" lvl="0" marL="41148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Coal Seam – a bed of coal usually thick enough to be profitably mined</a:t>
            </a:r>
          </a:p>
          <a:p>
            <a:pPr indent="-296164" lvl="1" marL="740664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▫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Close to Earth’s surface</a:t>
            </a:r>
          </a:p>
          <a:p>
            <a:pPr indent="-347980" lvl="0" marL="411480" marR="0" rtl="0" algn="l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Overburden – surface that has been cleared in order to reach the coal deposits.</a:t>
            </a: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 b="5387" l="0" r="0" t="5185"/>
          <a:stretch/>
        </p:blipFill>
        <p:spPr>
          <a:xfrm>
            <a:off x="152400" y="3276600"/>
            <a:ext cx="4286250" cy="3442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3285" y="3276600"/>
            <a:ext cx="4572000" cy="3442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685800" y="34635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C1EDFF"/>
              </a:buClr>
              <a:buSzPct val="25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Political Cartoon Analysis </a:t>
            </a:r>
          </a:p>
        </p:txBody>
      </p:sp>
      <p:pic>
        <p:nvPicPr>
          <p:cNvPr id="195" name="Shape 19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85800"/>
            <a:ext cx="7850956" cy="403859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>
            <p:ph idx="1" type="body"/>
          </p:nvPr>
        </p:nvSpPr>
        <p:spPr>
          <a:xfrm>
            <a:off x="1066800" y="4800600"/>
            <a:ext cx="6781800" cy="1887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980" lvl="0" marL="41148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would you title this?</a:t>
            </a:r>
          </a:p>
          <a:p>
            <a:pPr indent="-347980" lvl="0" marL="41148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statements can be made about drilling and the environment?</a:t>
            </a:r>
          </a:p>
          <a:p>
            <a:pPr indent="-347980" lvl="0" marL="411480" marR="0" rtl="0" algn="ctr">
              <a:lnSpc>
                <a:spcPct val="90000"/>
              </a:lnSpc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1" i="1" lang="en-US" sz="28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Complete  IR-34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609600" y="152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C1EDFF"/>
              </a:buClr>
              <a:buSzPct val="25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Class Discussion Fill in IR-36</a:t>
            </a:r>
          </a:p>
        </p:txBody>
      </p:sp>
      <p:pic>
        <p:nvPicPr>
          <p:cNvPr id="202" name="Shape 20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914400"/>
            <a:ext cx="7772400" cy="38862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pic>
        <p:nvPicPr>
          <p:cNvPr id="203" name="Shape 2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9800" y="4662055"/>
            <a:ext cx="4724400" cy="23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609600" y="34635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C1EDFF"/>
              </a:buClr>
              <a:buSzPct val="25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Class Discussion Fill in IR-36</a:t>
            </a:r>
          </a:p>
        </p:txBody>
      </p:sp>
      <p:pic>
        <p:nvPicPr>
          <p:cNvPr id="209" name="Shape 20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762000"/>
            <a:ext cx="8001000" cy="3962399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pic>
        <p:nvPicPr>
          <p:cNvPr id="210" name="Shape 2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000" y="4724400"/>
            <a:ext cx="3390900" cy="213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24400" y="4717473"/>
            <a:ext cx="3297670" cy="2176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etro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