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5" r:id="rId4"/>
    <p:sldId id="258" r:id="rId5"/>
    <p:sldId id="259" r:id="rId6"/>
    <p:sldId id="262" r:id="rId7"/>
    <p:sldId id="260" r:id="rId8"/>
    <p:sldId id="261" r:id="rId9"/>
    <p:sldId id="263" r:id="rId10"/>
    <p:sldId id="264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1E2A-114D-48EC-A840-7633363AA111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D378C-2025-4FBF-B541-CAA63FBD9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09A13B-3F0A-4D03-9690-DF0C37D1CE1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815881D-FE39-44DA-B17F-92550D08C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81D-FE39-44DA-B17F-92550D08C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CA2CDD-D1C0-49BF-8836-CF78C9F64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601D9E-EC2A-4AF1-854C-B0D0F88E5A1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bing.com/videos/search?q=oil+fields+of+the+world&amp;FORM=HDRSC3&amp;adlt=strict#view=detail&amp;mid=5D61FCB92A3EF4C04DFB5D61FCB92A3EF4C04DFB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066800"/>
            <a:ext cx="3962400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Unit 2 Lesson 7</a:t>
            </a:r>
          </a:p>
          <a:p>
            <a:r>
              <a:rPr lang="en-US" sz="3200" dirty="0" smtClean="0"/>
              <a:t>Fossil Fuels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39624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Geography &amp; Development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683870" cy="47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9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782" y="1600200"/>
            <a:ext cx="2798618" cy="4876800"/>
          </a:xfrm>
        </p:spPr>
        <p:txBody>
          <a:bodyPr/>
          <a:lstStyle/>
          <a:p>
            <a:r>
              <a:rPr lang="en-US" sz="2000" dirty="0"/>
              <a:t>3. Although there is not a major oil field in Houston, Texas, it is called the “Energy Capital of the World.” Why is that true?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1981200"/>
          </a:xfrm>
        </p:spPr>
        <p:txBody>
          <a:bodyPr/>
          <a:lstStyle/>
          <a:p>
            <a:pPr algn="l"/>
            <a:r>
              <a:rPr lang="en-US" dirty="0"/>
              <a:t>Geographer Journal </a:t>
            </a:r>
            <a:r>
              <a:rPr lang="en-US" dirty="0" smtClean="0"/>
              <a:t>Writing Continued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15" y="0"/>
            <a:ext cx="6114285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2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5532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Fossil Fuels &amp; how are they used throughout the world?</a:t>
            </a:r>
          </a:p>
          <a:p>
            <a:r>
              <a:rPr lang="en-US" sz="2800" dirty="0" smtClean="0"/>
              <a:t>What is a spatial distribution of the major known petroleum and oil fields?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2819400" cy="1371600"/>
          </a:xfrm>
        </p:spPr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5561"/>
            <a:ext cx="7086600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5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Persian Gulf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North Sea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Gulf of Mexico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Venezuela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Western Russia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Gulf of Guinea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South China Sea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Siberia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United States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Brazil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Canada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Australia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Sweden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Estonia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0" y="152400"/>
            <a:ext cx="3581400" cy="1066800"/>
          </a:xfrm>
        </p:spPr>
        <p:txBody>
          <a:bodyPr/>
          <a:lstStyle/>
          <a:p>
            <a:pPr algn="ctr"/>
            <a:r>
              <a:rPr lang="en-US" b="1" u="sng" dirty="0" smtClean="0"/>
              <a:t>Map Items on SIM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583659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1"/>
            <a:ext cx="6248400" cy="2971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largest know oil field in the world is located in Iraq.</a:t>
            </a:r>
          </a:p>
          <a:p>
            <a:r>
              <a:rPr lang="en-US" sz="2000" dirty="0" smtClean="0"/>
              <a:t>Extracting oil shale requires more time and money than refining crude oil.</a:t>
            </a:r>
          </a:p>
          <a:p>
            <a:r>
              <a:rPr lang="en-US" sz="2000" dirty="0" smtClean="0"/>
              <a:t>Coal accounts for 30% of the world’s energy.</a:t>
            </a:r>
          </a:p>
          <a:p>
            <a:r>
              <a:rPr lang="en-US" sz="2000" dirty="0" smtClean="0"/>
              <a:t>Fossil fuels are nonrenewable sources of energy.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5800"/>
            <a:ext cx="90678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Yes, No, or Possible Maybe? Before &amp; After Reading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04" y="2743200"/>
            <a:ext cx="4426596" cy="411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735859" cy="4107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1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35" y="6926"/>
            <a:ext cx="3146229" cy="25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03398"/>
            <a:ext cx="3276600" cy="6075219"/>
          </a:xfrm>
        </p:spPr>
        <p:txBody>
          <a:bodyPr>
            <a:normAutofit/>
          </a:bodyPr>
          <a:lstStyle/>
          <a:p>
            <a:r>
              <a:rPr lang="en-US" dirty="0" smtClean="0"/>
              <a:t>Resource</a:t>
            </a:r>
          </a:p>
          <a:p>
            <a:pPr lvl="1"/>
            <a:r>
              <a:rPr lang="en-US" sz="1800" dirty="0" smtClean="0"/>
              <a:t>Anything that people need &amp; have assigned a value to.</a:t>
            </a:r>
          </a:p>
          <a:p>
            <a:r>
              <a:rPr lang="en-US" dirty="0" smtClean="0"/>
              <a:t>Imperialism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 policy of extending a country's power and influence through diplomacy or military force</a:t>
            </a:r>
          </a:p>
          <a:p>
            <a:pPr lvl="1"/>
            <a:r>
              <a:rPr lang="en-US" sz="1800" dirty="0" smtClean="0"/>
              <a:t>Primarily for economic reasons</a:t>
            </a:r>
          </a:p>
          <a:p>
            <a:r>
              <a:rPr lang="en-US" dirty="0" smtClean="0"/>
              <a:t>Fossil Fuel</a:t>
            </a:r>
          </a:p>
          <a:p>
            <a:pPr lvl="1"/>
            <a:r>
              <a:rPr lang="en-US" sz="1800" dirty="0" smtClean="0"/>
              <a:t>Created after dead plants &amp; animals have been buried and compressed for millions of years</a:t>
            </a:r>
          </a:p>
          <a:p>
            <a:pPr lvl="2"/>
            <a:r>
              <a:rPr lang="en-US" sz="1800" dirty="0" smtClean="0"/>
              <a:t>Crude Oil, Natural Gas, Coal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27709"/>
            <a:ext cx="2819400" cy="865909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35" y="2743200"/>
            <a:ext cx="3180865" cy="4135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16597" cy="6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5898215"/>
            <a:ext cx="7026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7"/>
              </a:rPr>
              <a:t>http://www.bing.com/videos/search?q=oil+fields+of+the+world&amp;FORM=HDRSC3&amp;adlt=strict#view=detail&amp;mid=5D61FCB92A3EF4C04DFB5D61FCB92A3EF4C04DFB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5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9"/>
          <a:stretch/>
        </p:blipFill>
        <p:spPr bwMode="auto">
          <a:xfrm>
            <a:off x="13855" y="838200"/>
            <a:ext cx="4940142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1910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would you title this cartoon?</a:t>
            </a:r>
          </a:p>
          <a:p>
            <a:r>
              <a:rPr lang="en-US" sz="2800" dirty="0" smtClean="0"/>
              <a:t>What </a:t>
            </a:r>
            <a:r>
              <a:rPr lang="en-US" sz="2800" smtClean="0"/>
              <a:t>are 2-3 </a:t>
            </a:r>
            <a:r>
              <a:rPr lang="en-US" sz="2800" dirty="0" smtClean="0"/>
              <a:t>value statements that generalize America’s view on oil and oil consumption?</a:t>
            </a:r>
          </a:p>
          <a:p>
            <a:pPr lvl="1"/>
            <a:r>
              <a:rPr lang="en-US" sz="2800" dirty="0" smtClean="0"/>
              <a:t>What are your views?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Begin IR-29 Political Cartoon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3200400" cy="868362"/>
          </a:xfrm>
        </p:spPr>
        <p:txBody>
          <a:bodyPr/>
          <a:lstStyle/>
          <a:p>
            <a:r>
              <a:rPr lang="en-US" dirty="0" smtClean="0"/>
              <a:t>Political Cartoon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8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7162800" cy="3124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Reading from IR-31 to complete IR-30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819400" cy="1524000"/>
          </a:xfrm>
        </p:spPr>
        <p:txBody>
          <a:bodyPr/>
          <a:lstStyle/>
          <a:p>
            <a:r>
              <a:rPr lang="en-US" dirty="0" smtClean="0"/>
              <a:t>Reading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673"/>
            <a:ext cx="8973050" cy="5070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9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685800"/>
            <a:ext cx="9076359" cy="607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Use to complete IR-32 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761999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1.Which Countries consume the most oil.</a:t>
            </a:r>
          </a:p>
          <a:p>
            <a:pPr algn="ctr"/>
            <a:r>
              <a:rPr lang="en-US" b="1" dirty="0" smtClean="0"/>
              <a:t>2.What impact does the control of the waterways play in oil consumption?</a:t>
            </a:r>
          </a:p>
          <a:p>
            <a:pPr algn="ctr"/>
            <a:r>
              <a:rPr lang="en-US" b="1" dirty="0" smtClean="0"/>
              <a:t>3.What inferences can be made from this chart?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1. Why do so many countries use oil and natural gas instead of wind, solar, and nuclear energy as primary sources of energy?</a:t>
            </a:r>
          </a:p>
          <a:p>
            <a:r>
              <a:rPr lang="en-US" sz="2000" dirty="0" smtClean="0"/>
              <a:t>2. Why does the United States import so much oil and natural gas instead of drilling and producing its own?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7086"/>
            <a:ext cx="5230091" cy="522514"/>
          </a:xfrm>
        </p:spPr>
        <p:txBody>
          <a:bodyPr/>
          <a:lstStyle/>
          <a:p>
            <a:pPr algn="ctr"/>
            <a:r>
              <a:rPr lang="en-US" dirty="0" smtClean="0"/>
              <a:t>Geographer Journal Writing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36" y="533400"/>
            <a:ext cx="3255818" cy="2476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09956"/>
            <a:ext cx="5405455" cy="384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8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563</TotalTime>
  <Words>349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Composite</vt:lpstr>
      <vt:lpstr>Economic Geography &amp; Development</vt:lpstr>
      <vt:lpstr>Essential ?’s</vt:lpstr>
      <vt:lpstr>Map Items on SIM</vt:lpstr>
      <vt:lpstr>Yes, No, or Possible Maybe? Before &amp; After Reading</vt:lpstr>
      <vt:lpstr>Vocabulary</vt:lpstr>
      <vt:lpstr>Political Cartoon</vt:lpstr>
      <vt:lpstr>Reading Time </vt:lpstr>
      <vt:lpstr>Use to complete IR-32 Map</vt:lpstr>
      <vt:lpstr>Geographer Journal Writing</vt:lpstr>
      <vt:lpstr>Geographer Journal Writing Continued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cp:lastPrinted>2015-10-28T19:19:39Z</cp:lastPrinted>
  <dcterms:created xsi:type="dcterms:W3CDTF">2015-10-28T17:09:24Z</dcterms:created>
  <dcterms:modified xsi:type="dcterms:W3CDTF">2016-06-03T00:40:11Z</dcterms:modified>
</cp:coreProperties>
</file>