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6" r:id="rId4"/>
    <p:sldId id="260" r:id="rId5"/>
    <p:sldId id="261" r:id="rId6"/>
    <p:sldId id="259" r:id="rId7"/>
    <p:sldId id="262" r:id="rId8"/>
    <p:sldId id="263" r:id="rId9"/>
    <p:sldId id="264" r:id="rId10"/>
    <p:sldId id="258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057EEDC-2D70-4688-9AA7-07AB9900713D}" type="datetimeFigureOut">
              <a:rPr lang="en-US" smtClean="0"/>
              <a:t>6/2/2016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1B7F80-495B-483F-894A-2A0C22B840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3559" y="609600"/>
            <a:ext cx="5723468" cy="182809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Economic Geography &amp;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334322"/>
            <a:ext cx="5712179" cy="15240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Unit 2 Lesson 1</a:t>
            </a:r>
          </a:p>
          <a:p>
            <a:r>
              <a:rPr lang="en-US" sz="2500" b="1" dirty="0" smtClean="0"/>
              <a:t>Economic </a:t>
            </a:r>
            <a:r>
              <a:rPr lang="en-US" sz="2500" b="1" dirty="0" smtClean="0"/>
              <a:t>Activities</a:t>
            </a:r>
            <a:endParaRPr lang="en-US" sz="2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76600"/>
            <a:ext cx="6434986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90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377" y="304800"/>
            <a:ext cx="6965245" cy="1202485"/>
          </a:xfrm>
        </p:spPr>
        <p:txBody>
          <a:bodyPr/>
          <a:lstStyle/>
          <a:p>
            <a:r>
              <a:rPr lang="en-US" dirty="0"/>
              <a:t>Quaternary Sector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072746" y="1219200"/>
            <a:ext cx="5166253" cy="360273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</a:t>
            </a:r>
            <a:r>
              <a:rPr lang="en-US" dirty="0" smtClean="0"/>
              <a:t>orkers who gather, create, process, &amp; use information &amp; capital. Ex. Finance, Insurance, &amp; Information Services.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2848391" cy="1895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781300"/>
            <a:ext cx="3581400" cy="192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" y="1195387"/>
            <a:ext cx="249128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402" y="4547388"/>
            <a:ext cx="2789598" cy="2285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669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Geographer Notes – In Journal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47800" y="1143000"/>
            <a:ext cx="6196405" cy="3603812"/>
          </a:xfrm>
        </p:spPr>
        <p:txBody>
          <a:bodyPr/>
          <a:lstStyle/>
          <a:p>
            <a:r>
              <a:rPr lang="en-US" dirty="0" smtClean="0"/>
              <a:t>Summarize the connection between levels of development in economic activities: primary, secondary, tertiary, and quaternary.  Why is it important to have an integrated economy?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59436"/>
            <a:ext cx="6324600" cy="3998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7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5639" y="228600"/>
            <a:ext cx="6965245" cy="1202485"/>
          </a:xfrm>
        </p:spPr>
        <p:txBody>
          <a:bodyPr/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7696200" cy="22860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What are the 4 categories of economic activities?</a:t>
            </a:r>
          </a:p>
          <a:p>
            <a:r>
              <a:rPr lang="en-US" dirty="0" smtClean="0"/>
              <a:t>What would the effects on a country’s economy be if it did not have a balance between its economic activities &amp; it’s environment?</a:t>
            </a:r>
          </a:p>
          <a:p>
            <a:r>
              <a:rPr lang="en-US" dirty="0" smtClean="0"/>
              <a:t> What role does technology play in a country’s ability to engage in various economic activities?</a:t>
            </a:r>
            <a:endParaRPr lang="en-U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43445"/>
            <a:ext cx="6553200" cy="4014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9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Map Items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828800"/>
            <a:ext cx="4800600" cy="4381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057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868362"/>
          </a:xfrm>
        </p:spPr>
        <p:txBody>
          <a:bodyPr/>
          <a:lstStyle/>
          <a:p>
            <a:r>
              <a:rPr lang="en-US" dirty="0"/>
              <a:t>Economic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219200"/>
            <a:ext cx="7696200" cy="1447799"/>
          </a:xfrm>
        </p:spPr>
        <p:txBody>
          <a:bodyPr/>
          <a:lstStyle/>
          <a:p>
            <a:pPr algn="ctr"/>
            <a:r>
              <a:rPr lang="en-US" dirty="0" smtClean="0"/>
              <a:t>Patterns </a:t>
            </a:r>
            <a:r>
              <a:rPr lang="en-US" dirty="0"/>
              <a:t>of resource distribution &amp; economic policies humans create to analyze patterns of development &amp; industry on local, regional, &amp; global scales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" y="2362200"/>
            <a:ext cx="3407761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05200" y="2340429"/>
            <a:ext cx="4419600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446964"/>
            <a:ext cx="4876799" cy="24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135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965245" cy="1202485"/>
          </a:xfrm>
        </p:spPr>
        <p:txBody>
          <a:bodyPr/>
          <a:lstStyle/>
          <a:p>
            <a:r>
              <a:rPr lang="en-US" dirty="0"/>
              <a:t>Economic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971800" y="1143000"/>
            <a:ext cx="3200400" cy="3602736"/>
          </a:xfrm>
        </p:spPr>
        <p:txBody>
          <a:bodyPr/>
          <a:lstStyle/>
          <a:p>
            <a:r>
              <a:rPr lang="en-US" dirty="0" smtClean="0"/>
              <a:t>Different </a:t>
            </a:r>
            <a:r>
              <a:rPr lang="en-US" dirty="0"/>
              <a:t>types of jobs people do to earn $ in society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38400"/>
            <a:ext cx="5638800" cy="42330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7338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21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7620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Complete Chart with PPT.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IR-1</a:t>
            </a:r>
            <a:endParaRPr lang="en-US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851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2034" y="533400"/>
            <a:ext cx="6965245" cy="1202485"/>
          </a:xfrm>
        </p:spPr>
        <p:txBody>
          <a:bodyPr/>
          <a:lstStyle/>
          <a:p>
            <a:r>
              <a:rPr lang="en-US" dirty="0"/>
              <a:t>Primary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04457" y="1752600"/>
            <a:ext cx="3200400" cy="3602736"/>
          </a:xfrm>
        </p:spPr>
        <p:txBody>
          <a:bodyPr/>
          <a:lstStyle/>
          <a:p>
            <a:r>
              <a:rPr lang="en-US" dirty="0" smtClean="0"/>
              <a:t>Workers </a:t>
            </a:r>
            <a:r>
              <a:rPr lang="en-US" dirty="0"/>
              <a:t>who harvest resources. Ex. Farmers, Miners, &amp; Fisherman.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42" y="2895600"/>
            <a:ext cx="2428875" cy="1885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310" y="1219200"/>
            <a:ext cx="2362200" cy="19335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60" y="2909887"/>
            <a:ext cx="245745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657" y="4648200"/>
            <a:ext cx="2926292" cy="1666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603" y="4648200"/>
            <a:ext cx="2628900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267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965245" cy="1202485"/>
          </a:xfrm>
        </p:spPr>
        <p:txBody>
          <a:bodyPr/>
          <a:lstStyle/>
          <a:p>
            <a:r>
              <a:rPr lang="en-US" dirty="0"/>
              <a:t>Secondary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128808"/>
            <a:ext cx="7620000" cy="3602736"/>
          </a:xfrm>
        </p:spPr>
        <p:txBody>
          <a:bodyPr/>
          <a:lstStyle/>
          <a:p>
            <a:pPr algn="ctr"/>
            <a:r>
              <a:rPr lang="en-US" dirty="0" smtClean="0"/>
              <a:t>Workers </a:t>
            </a:r>
            <a:r>
              <a:rPr lang="en-US" dirty="0"/>
              <a:t>who convert natural resources into a product that human beings can use or consume. Ex. Food manufacturing plants, Oil refineries, &amp; Automobile assembly plants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634966"/>
            <a:ext cx="3971925" cy="2190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496" y="2537732"/>
            <a:ext cx="3512104" cy="22259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76" y="2505075"/>
            <a:ext cx="2832806" cy="3824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647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965245" cy="1202485"/>
          </a:xfrm>
        </p:spPr>
        <p:txBody>
          <a:bodyPr/>
          <a:lstStyle/>
          <a:p>
            <a:r>
              <a:rPr lang="en-US" dirty="0"/>
              <a:t>Tertiary Sector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0" y="1143000"/>
            <a:ext cx="5562600" cy="3602736"/>
          </a:xfrm>
        </p:spPr>
        <p:txBody>
          <a:bodyPr/>
          <a:lstStyle/>
          <a:p>
            <a:pPr algn="ctr"/>
            <a:r>
              <a:rPr lang="en-US" dirty="0" smtClean="0"/>
              <a:t>Workers </a:t>
            </a:r>
            <a:r>
              <a:rPr lang="en-US" dirty="0"/>
              <a:t>who provide services. Ex. Doctors, Teachers, Police, Grocery store clerks, Garbage men, Waiters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209799"/>
            <a:ext cx="4876800" cy="31882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086350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6350"/>
            <a:ext cx="2581275" cy="1771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118" y="5486400"/>
            <a:ext cx="370522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9400"/>
            <a:ext cx="2374828" cy="14430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144" y="2819400"/>
            <a:ext cx="2376487" cy="1584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335580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372</TotalTime>
  <Words>247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Economic Geography &amp; Development</vt:lpstr>
      <vt:lpstr>Essential ?’s</vt:lpstr>
      <vt:lpstr>No Map Items </vt:lpstr>
      <vt:lpstr>Economic Geography</vt:lpstr>
      <vt:lpstr>Economic Activities</vt:lpstr>
      <vt:lpstr>Complete Chart with PPT.</vt:lpstr>
      <vt:lpstr>Primary Sector</vt:lpstr>
      <vt:lpstr>Secondary Sector</vt:lpstr>
      <vt:lpstr>Tertiary Sector</vt:lpstr>
      <vt:lpstr>Quaternary Sector</vt:lpstr>
      <vt:lpstr>Geographer Notes – In Journal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Geography &amp; Development</dc:title>
  <dc:creator>Windows User</dc:creator>
  <cp:lastModifiedBy>Windows User</cp:lastModifiedBy>
  <cp:revision>20</cp:revision>
  <dcterms:created xsi:type="dcterms:W3CDTF">2015-09-24T16:42:05Z</dcterms:created>
  <dcterms:modified xsi:type="dcterms:W3CDTF">2016-06-02T23:28:18Z</dcterms:modified>
</cp:coreProperties>
</file>