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Relationship Id="rId4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gif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Relationship Id="rId4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CBA 1 Review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2553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Unique human and physical characteristics of an area.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houston texas place map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575" y="749300"/>
            <a:ext cx="2997200" cy="36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idx="1" type="body"/>
          </p:nvPr>
        </p:nvSpPr>
        <p:spPr>
          <a:xfrm>
            <a:off x="3123425" y="439420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Place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absolute location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225" y="1207199"/>
            <a:ext cx="4531125" cy="233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idx="1" type="body"/>
          </p:nvPr>
        </p:nvSpPr>
        <p:spPr>
          <a:xfrm>
            <a:off x="5462037" y="3736525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Absolute Location</a:t>
            </a:r>
          </a:p>
        </p:txBody>
      </p:sp>
      <p:pic>
        <p:nvPicPr>
          <p:cNvPr descr="Image result for relative location"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075" y="636000"/>
            <a:ext cx="2316750" cy="3100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idx="1" type="body"/>
          </p:nvPr>
        </p:nvSpPr>
        <p:spPr>
          <a:xfrm>
            <a:off x="938687" y="3941625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Relative Location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1047950" y="3788225"/>
            <a:ext cx="2286000" cy="65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 u="sng">
                <a:solidFill>
                  <a:srgbClr val="000000"/>
                </a:solidFill>
              </a:rPr>
              <a:t>Cardinal Directions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3274650" cy="316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1550" y="588250"/>
            <a:ext cx="3084675" cy="28790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5187550" y="3548750"/>
            <a:ext cx="3000000" cy="14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 u="sng">
                <a:solidFill>
                  <a:schemeClr val="dk1"/>
                </a:solidFill>
              </a:rPr>
              <a:t>Intermediate</a:t>
            </a:r>
            <a:r>
              <a:rPr b="1" lang="en" sz="2400" u="sng">
                <a:solidFill>
                  <a:schemeClr val="dk1"/>
                </a:solidFill>
              </a:rPr>
              <a:t> Directions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09325" y="376060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Latitude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00" y="529499"/>
            <a:ext cx="3238550" cy="32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1" type="body"/>
          </p:nvPr>
        </p:nvSpPr>
        <p:spPr>
          <a:xfrm>
            <a:off x="5031600" y="391300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Longitude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500" y="529500"/>
            <a:ext cx="3669704" cy="32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125" y="1365874"/>
            <a:ext cx="5091749" cy="28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" type="body"/>
          </p:nvPr>
        </p:nvSpPr>
        <p:spPr>
          <a:xfrm>
            <a:off x="3111175" y="85915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Cancer 23°N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230250" y="421000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Capricorn 23°S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75" y="369999"/>
            <a:ext cx="2927724" cy="36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" type="body"/>
          </p:nvPr>
        </p:nvSpPr>
        <p:spPr>
          <a:xfrm>
            <a:off x="684075" y="409380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Physical Map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223" y="516013"/>
            <a:ext cx="3625225" cy="33090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idx="1" type="body"/>
          </p:nvPr>
        </p:nvSpPr>
        <p:spPr>
          <a:xfrm>
            <a:off x="5276350" y="3971125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Political Map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special purpose map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25" y="795350"/>
            <a:ext cx="4509075" cy="26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idx="1" type="body"/>
          </p:nvPr>
        </p:nvSpPr>
        <p:spPr>
          <a:xfrm>
            <a:off x="694625" y="3861925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Special Purpose Map</a:t>
            </a:r>
          </a:p>
        </p:txBody>
      </p:sp>
      <p:pic>
        <p:nvPicPr>
          <p:cNvPr descr="Image result for azimuthal map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399" y="485286"/>
            <a:ext cx="3239425" cy="32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idx="1" type="body"/>
          </p:nvPr>
        </p:nvSpPr>
        <p:spPr>
          <a:xfrm>
            <a:off x="5800800" y="394055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Azimuthal Map Projection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mercator map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0" y="584550"/>
            <a:ext cx="4445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idx="1" type="body"/>
          </p:nvPr>
        </p:nvSpPr>
        <p:spPr>
          <a:xfrm>
            <a:off x="931350" y="3835125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Mercator Map Projection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5563225" y="370875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Robinson Map Projection</a:t>
            </a:r>
          </a:p>
        </p:txBody>
      </p:sp>
      <p:pic>
        <p:nvPicPr>
          <p:cNvPr descr="Image result for robinson map"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825" y="753948"/>
            <a:ext cx="4852425" cy="24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171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Regions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texas counties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00" y="743700"/>
            <a:ext cx="3982075" cy="29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1" type="body"/>
          </p:nvPr>
        </p:nvSpPr>
        <p:spPr>
          <a:xfrm>
            <a:off x="931350" y="3835125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Formal Region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5457850" y="390320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Perceptual Region</a:t>
            </a:r>
          </a:p>
        </p:txBody>
      </p:sp>
      <p:pic>
        <p:nvPicPr>
          <p:cNvPr descr="Image result for perceptual region"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325" y="805875"/>
            <a:ext cx="4133374" cy="277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171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Regions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5833450" y="402485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Formal Region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983025" y="4024850"/>
            <a:ext cx="2683500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</a:rPr>
              <a:t>Functional Region</a:t>
            </a:r>
          </a:p>
        </p:txBody>
      </p:sp>
      <p:pic>
        <p:nvPicPr>
          <p:cNvPr descr="Image result for USA Canada Mexico map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450" y="406625"/>
            <a:ext cx="2516899" cy="348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elivery area map"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62" y="951239"/>
            <a:ext cx="3761224" cy="3012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