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AABEF3-1D59-414A-B16C-1A41FD78CE6E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D9421D5-F220-493C-8BB0-7F89C96E6C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30409" y="1800209"/>
            <a:ext cx="5648623" cy="635138"/>
          </a:xfrm>
        </p:spPr>
        <p:txBody>
          <a:bodyPr/>
          <a:lstStyle/>
          <a:p>
            <a:r>
              <a:rPr lang="en-US" dirty="0" smtClean="0"/>
              <a:t>Physical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16840" y="1948204"/>
            <a:ext cx="6511131" cy="92505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Unit 1 Lesson 10</a:t>
            </a:r>
          </a:p>
          <a:p>
            <a:r>
              <a:rPr lang="en-US" sz="2000" b="1" dirty="0" smtClean="0"/>
              <a:t>Biomes</a:t>
            </a:r>
            <a:endParaRPr lang="en-US" sz="2000" b="1" dirty="0"/>
          </a:p>
        </p:txBody>
      </p:sp>
      <p:pic>
        <p:nvPicPr>
          <p:cNvPr id="2050" name="Picture 2" descr="http://rlv.zcache.com/1994_physical_world_map_tectonic_plates_usgs_ornament-r316aedc2c91b43b79c24d7bf73ed8621_x7s2l_8byvr_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2" y="1863435"/>
            <a:ext cx="4959928" cy="49599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3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4 widely recognized biomes in the world?</a:t>
            </a:r>
          </a:p>
          <a:p>
            <a:r>
              <a:rPr lang="en-US" dirty="0" smtClean="0"/>
              <a:t>What are general locations of the 4 biomes?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36618"/>
            <a:ext cx="5715000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0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Map Items !!!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44196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65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520940" cy="548640"/>
          </a:xfrm>
        </p:spPr>
        <p:txBody>
          <a:bodyPr/>
          <a:lstStyle/>
          <a:p>
            <a:r>
              <a:rPr lang="en-US" dirty="0" smtClean="0"/>
              <a:t>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533400"/>
            <a:ext cx="7520940" cy="3579849"/>
          </a:xfrm>
        </p:spPr>
        <p:txBody>
          <a:bodyPr/>
          <a:lstStyle/>
          <a:p>
            <a:r>
              <a:rPr lang="en-US" dirty="0" smtClean="0"/>
              <a:t>Large ecosystems characterized by distinctive types of plants &amp; animals, which are maintained under climate conditions.</a:t>
            </a:r>
          </a:p>
          <a:p>
            <a:r>
              <a:rPr lang="en-US" dirty="0" smtClean="0"/>
              <a:t>Plants &amp; animals depend on soil &amp; climate to get nutrients for survival.</a:t>
            </a:r>
          </a:p>
          <a:p>
            <a:r>
              <a:rPr lang="en-US" dirty="0" smtClean="0"/>
              <a:t>Most recognized = Tundra, Grassland, Forest, &amp; Desert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76400"/>
            <a:ext cx="754380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Northern hemisphere. Cold, desert like conditions, very short growing season.  Brutal winters &amp; mild summers.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7106"/>
            <a:ext cx="3733800" cy="248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48" y="1636999"/>
            <a:ext cx="4180353" cy="25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4" y="4136276"/>
            <a:ext cx="3467100" cy="2733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30" y="4343400"/>
            <a:ext cx="3124200" cy="207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487" y="51954"/>
            <a:ext cx="3095513" cy="1929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5029200" cy="255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954"/>
            <a:ext cx="7520940" cy="548640"/>
          </a:xfrm>
        </p:spPr>
        <p:txBody>
          <a:bodyPr/>
          <a:lstStyle/>
          <a:p>
            <a:r>
              <a:rPr lang="en-US" dirty="0" smtClean="0"/>
              <a:t>Grassland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7520940" cy="3579849"/>
          </a:xfrm>
        </p:spPr>
        <p:txBody>
          <a:bodyPr/>
          <a:lstStyle/>
          <a:p>
            <a:r>
              <a:rPr lang="en-US" dirty="0" smtClean="0"/>
              <a:t>Spans most continents &amp; supports different plant life with various soil.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5343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19" y="2528018"/>
            <a:ext cx="3810036" cy="3263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3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 to hot climates. Porous soil, does not hold H2O well.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645044" cy="273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8918"/>
            <a:ext cx="3348905" cy="174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05" y="0"/>
            <a:ext cx="243840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26" y="1857375"/>
            <a:ext cx="4420479" cy="2997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95" y="4259740"/>
            <a:ext cx="2209800" cy="254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0782"/>
            <a:ext cx="7520940" cy="548640"/>
          </a:xfrm>
        </p:spPr>
        <p:txBody>
          <a:bodyPr/>
          <a:lstStyle/>
          <a:p>
            <a:r>
              <a:rPr lang="en-US" dirty="0" smtClean="0"/>
              <a:t>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7520940" cy="3579849"/>
          </a:xfrm>
        </p:spPr>
        <p:txBody>
          <a:bodyPr/>
          <a:lstStyle/>
          <a:p>
            <a:r>
              <a:rPr lang="en-US" dirty="0" smtClean="0"/>
              <a:t>1/3 Earth’s land. </a:t>
            </a:r>
            <a:r>
              <a:rPr lang="en-US" dirty="0"/>
              <a:t> </a:t>
            </a:r>
            <a:r>
              <a:rPr lang="en-US" dirty="0" smtClean="0"/>
              <a:t>Contains 70% carbon based living forms.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52" y="5044798"/>
            <a:ext cx="3510002" cy="1965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52" y="5031377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61" y="20782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6288">
            <a:off x="-19271" y="2767821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2" y="86071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044799"/>
            <a:ext cx="2759652" cy="181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60714"/>
            <a:ext cx="6653139" cy="4184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72" y="375285"/>
            <a:ext cx="7520940" cy="548640"/>
          </a:xfrm>
        </p:spPr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45" y="937780"/>
            <a:ext cx="7520940" cy="3579849"/>
          </a:xfrm>
        </p:spPr>
        <p:txBody>
          <a:bodyPr/>
          <a:lstStyle/>
          <a:p>
            <a:r>
              <a:rPr lang="en-US" dirty="0" smtClean="0"/>
              <a:t>20% Earth’s surface.  Little shelter from elements.  Extreme conditions.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60" y="1847850"/>
            <a:ext cx="3292112" cy="219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5015345"/>
            <a:ext cx="3067725" cy="191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7" y="0"/>
            <a:ext cx="2645004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18" y="4038600"/>
            <a:ext cx="6232184" cy="2812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5417" r="4547" b="7592"/>
          <a:stretch/>
        </p:blipFill>
        <p:spPr bwMode="auto">
          <a:xfrm>
            <a:off x="27282" y="1316183"/>
            <a:ext cx="3088933" cy="3484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97" y="1925782"/>
            <a:ext cx="256032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4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265</TotalTime>
  <Words>154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Physical World</vt:lpstr>
      <vt:lpstr>Essential ?’s</vt:lpstr>
      <vt:lpstr>No Map Items !!!</vt:lpstr>
      <vt:lpstr>Biomes</vt:lpstr>
      <vt:lpstr>Tundra</vt:lpstr>
      <vt:lpstr>Grassland</vt:lpstr>
      <vt:lpstr>Savanna</vt:lpstr>
      <vt:lpstr>Forest</vt:lpstr>
      <vt:lpstr>desert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</cp:revision>
  <dcterms:created xsi:type="dcterms:W3CDTF">2015-09-20T00:35:39Z</dcterms:created>
  <dcterms:modified xsi:type="dcterms:W3CDTF">2016-06-02T23:20:26Z</dcterms:modified>
</cp:coreProperties>
</file>